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0"/>
  </p:notesMasterIdLst>
  <p:handoutMasterIdLst>
    <p:handoutMasterId r:id="rId21"/>
  </p:handoutMasterIdLst>
  <p:sldIdLst>
    <p:sldId id="326" r:id="rId3"/>
    <p:sldId id="316" r:id="rId4"/>
    <p:sldId id="325" r:id="rId5"/>
    <p:sldId id="319" r:id="rId6"/>
    <p:sldId id="259" r:id="rId7"/>
    <p:sldId id="260" r:id="rId8"/>
    <p:sldId id="261" r:id="rId9"/>
    <p:sldId id="262" r:id="rId10"/>
    <p:sldId id="315" r:id="rId11"/>
    <p:sldId id="312" r:id="rId12"/>
    <p:sldId id="311" r:id="rId13"/>
    <p:sldId id="313" r:id="rId14"/>
    <p:sldId id="321" r:id="rId15"/>
    <p:sldId id="322" r:id="rId16"/>
    <p:sldId id="264" r:id="rId17"/>
    <p:sldId id="314" r:id="rId18"/>
    <p:sldId id="324" r:id="rId19"/>
  </p:sldIdLst>
  <p:sldSz cx="9144000" cy="6858000" type="screen4x3"/>
  <p:notesSz cx="7104063" cy="10234613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640000"/>
    <a:srgbClr val="CCCCFF"/>
    <a:srgbClr val="8800B8"/>
    <a:srgbClr val="6C0000"/>
    <a:srgbClr val="E6CDFF"/>
    <a:srgbClr val="66FFCC"/>
    <a:srgbClr val="F8F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96" autoAdjust="0"/>
    <p:restoredTop sz="94660"/>
  </p:normalViewPr>
  <p:slideViewPr>
    <p:cSldViewPr>
      <p:cViewPr varScale="1">
        <p:scale>
          <a:sx n="105" d="100"/>
          <a:sy n="105" d="100"/>
        </p:scale>
        <p:origin x="217" y="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E64FF22-75BA-48E5-AFED-8C399D817CB5}" type="datetimeFigureOut">
              <a:rPr lang="ru-RU"/>
              <a:pPr>
                <a:defRPr/>
              </a:pPr>
              <a:t>18.10.2023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11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D7C8362D-8680-4FE2-8F43-2E7168444C2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27530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1175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1175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10255D73-E783-4A94-8B1C-B2AA2C344523}" type="datetimeFigureOut">
              <a:rPr lang="ru-RU"/>
              <a:pPr>
                <a:defRPr/>
              </a:pPr>
              <a:t>18.10.2023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95363" y="768350"/>
            <a:ext cx="5113337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11200" y="4860925"/>
            <a:ext cx="5683250" cy="4605338"/>
          </a:xfrm>
          <a:prstGeom prst="rect">
            <a:avLst/>
          </a:prstGeom>
        </p:spPr>
        <p:txBody>
          <a:bodyPr vert="horz" lIns="99075" tIns="49538" rIns="99075" bIns="49538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1175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1175"/>
          </a:xfrm>
          <a:prstGeom prst="rect">
            <a:avLst/>
          </a:prstGeom>
        </p:spPr>
        <p:txBody>
          <a:bodyPr vert="horz" wrap="square" lIns="99075" tIns="49538" rIns="99075" bIns="495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/>
            </a:lvl1pPr>
          </a:lstStyle>
          <a:p>
            <a:pPr>
              <a:defRPr/>
            </a:pPr>
            <a:fld id="{E6FE212E-8735-4EF8-9ACF-872185A2A4C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695277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81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3BED153-B20A-4D84-8044-67AC75C27C9F}" type="slidenum">
              <a:rPr lang="ru-RU" altLang="ru-RU" sz="130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ru-RU" altLang="ru-RU" sz="13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1738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DEE48F2-2F8A-4A37-BAE3-55ED2898875D}" type="slidenum">
              <a:rPr lang="ru-RU" altLang="ru-RU" sz="130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10</a:t>
            </a:fld>
            <a:endParaRPr lang="ru-RU" altLang="ru-RU" sz="13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1149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B84B9AF-E80A-4286-A00B-C44A13D9A27F}" type="slidenum">
              <a:rPr lang="ru-RU" altLang="ru-RU" sz="130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11</a:t>
            </a:fld>
            <a:endParaRPr lang="ru-RU" altLang="ru-RU" sz="13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5429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8EF1A25-497E-4F2B-B378-D605E7D14B76}" type="slidenum">
              <a:rPr lang="ru-RU" altLang="ru-RU" sz="130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12</a:t>
            </a:fld>
            <a:endParaRPr lang="ru-RU" altLang="ru-RU" sz="13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1125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2E600E7-2F8B-48B7-BBAB-111FB482E6E4}" type="slidenum">
              <a:rPr lang="ru-RU" altLang="ru-RU" sz="130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13</a:t>
            </a:fld>
            <a:endParaRPr lang="ru-RU" altLang="ru-RU" sz="13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9720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FFDCFE5-503C-4F2A-B99A-50C23966980F}" type="slidenum">
              <a:rPr lang="ru-RU" altLang="ru-RU" sz="130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14</a:t>
            </a:fld>
            <a:endParaRPr lang="ru-RU" altLang="ru-RU" sz="13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13707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D78BBE8-F70C-43EB-8DA3-56FA53BCE71F}" type="slidenum">
              <a:rPr lang="ru-RU" altLang="ru-RU" sz="130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15</a:t>
            </a:fld>
            <a:endParaRPr lang="ru-RU" altLang="ru-RU" sz="13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1702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2A054CF-AF99-4F1B-9A5E-95A6B6ABD5C3}" type="slidenum">
              <a:rPr lang="ru-RU" altLang="ru-RU" sz="130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16</a:t>
            </a:fld>
            <a:endParaRPr lang="ru-RU" altLang="ru-RU" sz="13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6790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326E76-3202-4392-B089-39D14356EACB}" type="slidenum">
              <a:rPr lang="ru-RU" altLang="ru-RU" sz="130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17</a:t>
            </a:fld>
            <a:endParaRPr lang="ru-RU" altLang="ru-RU" sz="13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29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02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FE9A17B-2115-47C2-ABEC-4086BCA71AA1}" type="slidenum">
              <a:rPr lang="ru-RU" altLang="ru-RU" sz="130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ru-RU" altLang="ru-RU" sz="13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9541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22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C05D83C-F1C1-47EE-950A-70B523849669}" type="slidenum">
              <a:rPr lang="ru-RU" altLang="ru-RU" sz="130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ru-RU" altLang="ru-RU" sz="13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4370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2B5C61E-D92D-432A-910F-BE6F2CEADF3A}" type="slidenum">
              <a:rPr lang="ru-RU" altLang="ru-RU" sz="130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ru-RU" altLang="ru-RU" sz="13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4760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47624A1-DD55-4676-8D60-C5FBEAE7AC08}" type="slidenum">
              <a:rPr lang="ru-RU" altLang="ru-RU" sz="130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</a:t>
            </a:fld>
            <a:endParaRPr lang="ru-RU" altLang="ru-RU" sz="13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8630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1B0C450-5A27-4792-A5FA-5455AD073687}" type="slidenum">
              <a:rPr lang="ru-RU" altLang="ru-RU" sz="130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6</a:t>
            </a:fld>
            <a:endParaRPr lang="ru-RU" altLang="ru-RU" sz="13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3248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9BEDCFA-F4CE-4FE4-844A-FD87E4540417}" type="slidenum">
              <a:rPr lang="ru-RU" altLang="ru-RU" sz="130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7</a:t>
            </a:fld>
            <a:endParaRPr lang="ru-RU" altLang="ru-RU" sz="13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4860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25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5E4CB67-E090-4DBC-8FCE-DC3388DB6074}" type="slidenum">
              <a:rPr lang="ru-RU" altLang="ru-RU" sz="130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8</a:t>
            </a:fld>
            <a:endParaRPr lang="ru-RU" altLang="ru-RU" sz="13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04747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C132F63-5F86-4AFF-84B0-347A422107EA}" type="slidenum">
              <a:rPr lang="ru-RU" altLang="ru-RU" sz="130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9</a:t>
            </a:fld>
            <a:endParaRPr lang="ru-RU" altLang="ru-RU" sz="13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146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76600" y="762000"/>
            <a:ext cx="5486400" cy="1470025"/>
          </a:xfrm>
        </p:spPr>
        <p:txBody>
          <a:bodyPr/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297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2875" y="2517775"/>
            <a:ext cx="4832350" cy="1752600"/>
          </a:xfrm>
        </p:spPr>
        <p:txBody>
          <a:bodyPr/>
          <a:lstStyle>
            <a:lvl1pPr marL="0" indent="0" algn="ctr">
              <a:buFontTx/>
              <a:buNone/>
              <a:defRPr sz="2800"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FBCA195-68C7-4B0D-B236-A333FA2B8D6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6470249"/>
      </p:ext>
    </p:extLst>
  </p:cSld>
  <p:clrMapOvr>
    <a:masterClrMapping/>
  </p:clrMapOvr>
  <p:transition>
    <p:whee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CBC833-30C0-4840-AFBA-77391D8C64D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5605273"/>
      </p:ext>
    </p:extLst>
  </p:cSld>
  <p:clrMapOvr>
    <a:masterClrMapping/>
  </p:clrMapOvr>
  <p:transition>
    <p:whee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53250" y="274638"/>
            <a:ext cx="17335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752600" y="274638"/>
            <a:ext cx="50482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465295-6B96-4DB8-8890-22181D48881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96716674"/>
      </p:ext>
    </p:extLst>
  </p:cSld>
  <p:clrMapOvr>
    <a:masterClrMapping/>
  </p:clrMapOvr>
  <p:transition>
    <p:whee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76600" y="762000"/>
            <a:ext cx="5486400" cy="1470025"/>
          </a:xfrm>
        </p:spPr>
        <p:txBody>
          <a:bodyPr/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297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2875" y="2517775"/>
            <a:ext cx="4832350" cy="1752600"/>
          </a:xfrm>
        </p:spPr>
        <p:txBody>
          <a:bodyPr/>
          <a:lstStyle>
            <a:lvl1pPr marL="0" indent="0" algn="ctr">
              <a:buFontTx/>
              <a:buNone/>
              <a:defRPr sz="2800"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358EBF8-0CC2-4B0D-BCD7-47F1F0BCCFF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4901436"/>
      </p:ext>
    </p:extLst>
  </p:cSld>
  <p:clrMapOvr>
    <a:masterClrMapping/>
  </p:clrMapOvr>
  <p:transition>
    <p:whee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23320-B68F-4159-A0D2-F97C7DD5A95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40478564"/>
      </p:ext>
    </p:extLst>
  </p:cSld>
  <p:clrMapOvr>
    <a:masterClrMapping/>
  </p:clrMapOvr>
  <p:transition>
    <p:whee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7D7F24-E1B4-446F-9525-B0556ED3888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01106597"/>
      </p:ext>
    </p:extLst>
  </p:cSld>
  <p:clrMapOvr>
    <a:masterClrMapping/>
  </p:clrMapOvr>
  <p:transition>
    <p:whee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52600" y="1600200"/>
            <a:ext cx="33909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95900" y="1600200"/>
            <a:ext cx="33909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B43E70-D53E-481D-90FE-A89073CEDF4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29367494"/>
      </p:ext>
    </p:extLst>
  </p:cSld>
  <p:clrMapOvr>
    <a:masterClrMapping/>
  </p:clrMapOvr>
  <p:transition>
    <p:whee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90D24-1C86-4DB9-B55D-8C8011B5D37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45990825"/>
      </p:ext>
    </p:extLst>
  </p:cSld>
  <p:clrMapOvr>
    <a:masterClrMapping/>
  </p:clrMapOvr>
  <p:transition>
    <p:wheel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021E50-E752-42F4-8552-9CA7C409C7D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716470"/>
      </p:ext>
    </p:extLst>
  </p:cSld>
  <p:clrMapOvr>
    <a:masterClrMapping/>
  </p:clrMapOvr>
  <p:transition>
    <p:wheel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7966D5-0F8B-4D8A-8D1E-D838E8508E3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22843562"/>
      </p:ext>
    </p:extLst>
  </p:cSld>
  <p:clrMapOvr>
    <a:masterClrMapping/>
  </p:clrMapOvr>
  <p:transition>
    <p:wheel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1C84CA-3B1B-4BF5-A374-99A0A4DAB95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81442848"/>
      </p:ext>
    </p:extLst>
  </p:cSld>
  <p:clrMapOvr>
    <a:masterClrMapping/>
  </p:clrMapOvr>
  <p:transition>
    <p:whee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F2F5C0-711C-464D-ACA9-6C2E7A5DB1D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53810544"/>
      </p:ext>
    </p:extLst>
  </p:cSld>
  <p:clrMapOvr>
    <a:masterClrMapping/>
  </p:clrMapOvr>
  <p:transition>
    <p:wheel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94ADE0-FF3C-4F3A-BD00-927C6F2973A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88790650"/>
      </p:ext>
    </p:extLst>
  </p:cSld>
  <p:clrMapOvr>
    <a:masterClrMapping/>
  </p:clrMapOvr>
  <p:transition>
    <p:wheel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6869DD-8E6A-4006-83A2-DB891CFCA2E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0403984"/>
      </p:ext>
    </p:extLst>
  </p:cSld>
  <p:clrMapOvr>
    <a:masterClrMapping/>
  </p:clrMapOvr>
  <p:transition>
    <p:wheel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53250" y="274638"/>
            <a:ext cx="17335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752600" y="274638"/>
            <a:ext cx="50482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A477E1-54CB-44DD-825E-2FA76E793F1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8408878"/>
      </p:ext>
    </p:extLst>
  </p:cSld>
  <p:clrMapOvr>
    <a:masterClrMapping/>
  </p:clrMapOvr>
  <p:transition>
    <p:whee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7285F2-23A8-4FA1-9F5E-ED3C12AAF59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97953579"/>
      </p:ext>
    </p:extLst>
  </p:cSld>
  <p:clrMapOvr>
    <a:masterClrMapping/>
  </p:clrMapOvr>
  <p:transition>
    <p:whee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52600" y="1600200"/>
            <a:ext cx="33909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95900" y="1600200"/>
            <a:ext cx="33909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067367-75B4-4FBC-B636-3898DA0E377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77364976"/>
      </p:ext>
    </p:extLst>
  </p:cSld>
  <p:clrMapOvr>
    <a:masterClrMapping/>
  </p:clrMapOvr>
  <p:transition>
    <p:whee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3B5DD4-135B-4B21-986D-8860235172E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44310027"/>
      </p:ext>
    </p:extLst>
  </p:cSld>
  <p:clrMapOvr>
    <a:masterClrMapping/>
  </p:clrMapOvr>
  <p:transition>
    <p:whee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F5488B-7DDF-456C-9C2B-EDB38FA9097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3113667"/>
      </p:ext>
    </p:extLst>
  </p:cSld>
  <p:clrMapOvr>
    <a:masterClrMapping/>
  </p:clrMapOvr>
  <p:transition>
    <p:whee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1D4F5-DB96-4D8F-997D-91F30132835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36785934"/>
      </p:ext>
    </p:extLst>
  </p:cSld>
  <p:clrMapOvr>
    <a:masterClrMapping/>
  </p:clrMapOvr>
  <p:transition>
    <p:whee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D6A64A-9297-495C-8EEF-35B38D56CD5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77327784"/>
      </p:ext>
    </p:extLst>
  </p:cSld>
  <p:clrMapOvr>
    <a:masterClrMapping/>
  </p:clrMapOvr>
  <p:transition>
    <p:whee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CD40A1-D172-47A9-B789-AA8669F90D8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91311392"/>
      </p:ext>
    </p:extLst>
  </p:cSld>
  <p:clrMapOvr>
    <a:masterClrMapping/>
  </p:clrMapOvr>
  <p:transition>
    <p:whee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274638"/>
            <a:ext cx="6934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52600" y="1600200"/>
            <a:ext cx="69342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F498898C-E23D-489F-BD29-A4398004543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6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ransition>
    <p:wheel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Majestic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Majestic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Majestic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Majestic" pitchFamily="66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Majestic" pitchFamily="66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Majestic" pitchFamily="66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Majestic" pitchFamily="66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Majestic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50000"/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274638"/>
            <a:ext cx="6934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52600" y="1600200"/>
            <a:ext cx="69342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71CFEBA0-25AB-4AEE-B010-11392DC7A55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7" r:id="rId1"/>
    <p:sldLayoutId id="2147484176" r:id="rId2"/>
    <p:sldLayoutId id="2147484177" r:id="rId3"/>
    <p:sldLayoutId id="2147484178" r:id="rId4"/>
    <p:sldLayoutId id="2147484179" r:id="rId5"/>
    <p:sldLayoutId id="2147484180" r:id="rId6"/>
    <p:sldLayoutId id="2147484181" r:id="rId7"/>
    <p:sldLayoutId id="2147484182" r:id="rId8"/>
    <p:sldLayoutId id="2147484183" r:id="rId9"/>
    <p:sldLayoutId id="2147484184" r:id="rId10"/>
    <p:sldLayoutId id="2147484185" r:id="rId11"/>
  </p:sldLayoutIdLst>
  <p:transition>
    <p:wheel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Majestic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Majestic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Majestic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Majestic" pitchFamily="66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Majestic" pitchFamily="66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Majestic" pitchFamily="66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Majestic" pitchFamily="66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Majestic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50000"/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6.png"/><Relationship Id="rId2" Type="http://schemas.openxmlformats.org/officeDocument/2006/relationships/audio" Target="file:///F:\&#1041;&#1080;&#1073;&#1083;&#1080;&#1086;&#1090;&#1077;&#1082;&#1072;\&#1040;&#1085;&#1076;&#1077;&#1088;&#1089;&#1077;&#1085;\&#1054;&#1090;&#1082;&#1088;&#1099;&#1090;&#1099;&#1081;%20&#1091;&#1088;&#1086;&#1082;\&#1053;&#1072;%20&#1082;&#1086;&#1085;&#1082;&#1091;&#1088;&#1089;%20&#1073;&#1080;&#1073;&#1083;&#1080;&#1086;&#1090;&#1077;&#1082;&#1072;&#1088;&#1077;&#1081;\detskaja-v-mire-mnogo-skazok.mp3" TargetMode="External"/><Relationship Id="rId1" Type="http://schemas.microsoft.com/office/2007/relationships/media" Target="file:///F:\&#1041;&#1080;&#1073;&#1083;&#1080;&#1086;&#1090;&#1077;&#1082;&#1072;\&#1040;&#1085;&#1076;&#1077;&#1088;&#1089;&#1077;&#1085;\&#1054;&#1090;&#1082;&#1088;&#1099;&#1090;&#1099;&#1081;%20&#1091;&#1088;&#1086;&#1082;\&#1053;&#1072;%20&#1082;&#1086;&#1085;&#1082;&#1091;&#1088;&#1089;%20&#1073;&#1080;&#1073;&#1083;&#1080;&#1086;&#1090;&#1077;&#1082;&#1072;&#1088;&#1077;&#1081;\detskaja-v-mire-mnogo-skazok.mp3" TargetMode="External"/><Relationship Id="rId6" Type="http://schemas.openxmlformats.org/officeDocument/2006/relationships/image" Target="../media/image5.gif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13" Type="http://schemas.openxmlformats.org/officeDocument/2006/relationships/image" Target="../media/image49.jpeg"/><Relationship Id="rId18" Type="http://schemas.openxmlformats.org/officeDocument/2006/relationships/hyperlink" Target="&#1054;&#1090;&#1088;&#1099;&#1074;&#1086;&#1082;%20&#1080;&#1079;%20&#1089;&#1082;&#1072;&#1079;&#1082;&#1080;%20&#1043;&#1072;&#1076;&#1082;&#1080;&#1081;%20&#1091;&#1090;&#1077;&#1085;&#1086;&#1082;.wmv" TargetMode="External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43.jpeg"/><Relationship Id="rId12" Type="http://schemas.openxmlformats.org/officeDocument/2006/relationships/image" Target="../media/image48.jpeg"/><Relationship Id="rId17" Type="http://schemas.openxmlformats.org/officeDocument/2006/relationships/image" Target="../media/image26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52.jpeg"/><Relationship Id="rId1" Type="http://schemas.openxmlformats.org/officeDocument/2006/relationships/video" Target="file:///C:\Documents%20and%20Settings\&#1052;&#1072;&#1088;&#1080;&#1085;&#1072;\&#1052;&#1086;&#1080;%20&#1076;&#1086;&#1082;&#1091;&#1084;&#1077;&#1085;&#1090;&#1099;\&#1072;&#1085;&#1076;&#1077;&#1088;&#1089;&#1077;&#1085;\&#1072;&#1085;&#1076;&#1077;&#1088;&#1089;&#1077;&#1085;\&#1050;&#1072;&#1088;&#1072;&#1086;&#1082;&#1077;_&#1057;&#1082;&#1072;&#1079;&#1086;&#1095;&#1085;&#1080;&#1082;.wmv" TargetMode="External"/><Relationship Id="rId6" Type="http://schemas.openxmlformats.org/officeDocument/2006/relationships/image" Target="../media/image42.jpeg"/><Relationship Id="rId11" Type="http://schemas.openxmlformats.org/officeDocument/2006/relationships/image" Target="../media/image47.jpeg"/><Relationship Id="rId5" Type="http://schemas.openxmlformats.org/officeDocument/2006/relationships/image" Target="../media/image41.jpeg"/><Relationship Id="rId15" Type="http://schemas.openxmlformats.org/officeDocument/2006/relationships/image" Target="../media/image51.jpeg"/><Relationship Id="rId10" Type="http://schemas.openxmlformats.org/officeDocument/2006/relationships/image" Target="../media/image46.jpeg"/><Relationship Id="rId19" Type="http://schemas.openxmlformats.org/officeDocument/2006/relationships/image" Target="../media/image53.png"/><Relationship Id="rId4" Type="http://schemas.openxmlformats.org/officeDocument/2006/relationships/image" Target="../media/image9.jpeg"/><Relationship Id="rId9" Type="http://schemas.openxmlformats.org/officeDocument/2006/relationships/image" Target="../media/image45.jpeg"/><Relationship Id="rId14" Type="http://schemas.openxmlformats.org/officeDocument/2006/relationships/image" Target="../media/image5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5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9.jpeg"/><Relationship Id="rId7" Type="http://schemas.openxmlformats.org/officeDocument/2006/relationships/image" Target="../media/image6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file:///F:\&#1041;&#1080;&#1073;&#1083;&#1080;&#1086;&#1090;&#1077;&#1082;&#1072;\&#1040;&#1085;&#1076;&#1077;&#1088;&#1089;&#1077;&#1085;\&#1054;&#1090;&#1082;&#1088;&#1099;&#1090;&#1099;&#1081;%20&#1091;&#1088;&#1086;&#1082;\&#1053;&#1072;%20&#1082;&#1086;&#1085;&#1082;&#1091;&#1088;&#1089;%20&#1073;&#1080;&#1073;&#1083;&#1080;&#1086;&#1090;&#1077;&#1082;&#1072;&#1088;&#1077;&#1081;\&#1094;&#1074;&#1077;&#1090;&#1099;-&#1076;&#1102;&#1081;&#1084;&#1086;&#1074;&#1086;&#1095;&#1082;&#1072;.mp3" TargetMode="External"/><Relationship Id="rId1" Type="http://schemas.microsoft.com/office/2007/relationships/media" Target="file:///F:\&#1041;&#1080;&#1073;&#1083;&#1080;&#1086;&#1090;&#1077;&#1082;&#1072;\&#1040;&#1085;&#1076;&#1077;&#1088;&#1089;&#1077;&#1085;\&#1054;&#1090;&#1082;&#1088;&#1099;&#1090;&#1099;&#1081;%20&#1091;&#1088;&#1086;&#1082;\&#1053;&#1072;%20&#1082;&#1086;&#1085;&#1082;&#1091;&#1088;&#1089;%20&#1073;&#1080;&#1073;&#1083;&#1080;&#1086;&#1090;&#1077;&#1082;&#1072;&#1088;&#1077;&#1081;\&#1094;&#1074;&#1077;&#1090;&#1099;-&#1076;&#1102;&#1081;&#1084;&#1086;&#1074;&#1086;&#1095;&#1082;&#1072;.mp3" TargetMode="External"/><Relationship Id="rId5" Type="http://schemas.openxmlformats.org/officeDocument/2006/relationships/image" Target="../media/image63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5" Type="http://schemas.openxmlformats.org/officeDocument/2006/relationships/hyperlink" Target="&#1042;&#1080;&#1082;&#1090;&#1086;&#1088;&#1080;&#1085;&#1072;/mir_skazok_Andersena.ppt" TargetMode="External"/><Relationship Id="rId4" Type="http://schemas.openxmlformats.org/officeDocument/2006/relationships/image" Target="../media/image5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5.png"/><Relationship Id="rId4" Type="http://schemas.openxmlformats.org/officeDocument/2006/relationships/hyperlink" Target="&#1044;&#1102;&#1081;&#1084;&#1086;&#1074;&#1086;&#1095;&#1082;&#1072;.%20&#1052;&#1091;&#1083;&#1100;&#1090;&#1092;&#1080;&#1083;&#1100;&#1084;%201964.mp4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hyperlink" Target="&#1054;&#1090;&#1088;&#1099;&#1074;&#1086;&#1082;%20&#1080;&#1079;%20&#1089;&#1082;&#1072;&#1079;&#1082;&#1080;%20&#1043;&#1072;&#1076;&#1082;&#1080;&#1081;%20&#1091;&#1090;&#1077;&#1085;&#1086;&#1082;.wmv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9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10" Type="http://schemas.openxmlformats.org/officeDocument/2006/relationships/image" Target="../media/image20.pn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13.xml"/><Relationship Id="rId1" Type="http://schemas.openxmlformats.org/officeDocument/2006/relationships/video" Target="file:///C:\Documents%20and%20Settings\&#1052;&#1072;&#1088;&#1080;&#1085;&#1072;\&#1052;&#1086;&#1080;%20&#1076;&#1086;&#1082;&#1091;&#1084;&#1077;&#1085;&#1090;&#1099;\&#1072;&#1085;&#1076;&#1077;&#1088;&#1089;&#1077;&#1085;\&#1072;&#1085;&#1076;&#1077;&#1088;&#1089;&#1077;&#1085;\&#1050;&#1072;&#1088;&#1072;&#1086;&#1082;&#1077;_&#1057;&#1082;&#1072;&#1079;&#1086;&#1095;&#1085;&#1080;&#1082;.wmv" TargetMode="Externa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9.jpeg"/><Relationship Id="rId2" Type="http://schemas.openxmlformats.org/officeDocument/2006/relationships/slideLayout" Target="../slideLayouts/slideLayout13.xml"/><Relationship Id="rId1" Type="http://schemas.openxmlformats.org/officeDocument/2006/relationships/video" Target="file:///C:\Documents%20and%20Settings\&#1052;&#1072;&#1088;&#1080;&#1085;&#1072;\&#1052;&#1086;&#1080;%20&#1076;&#1086;&#1082;&#1091;&#1084;&#1077;&#1085;&#1090;&#1099;\&#1072;&#1085;&#1076;&#1077;&#1088;&#1089;&#1077;&#1085;\&#1072;&#1085;&#1076;&#1077;&#1088;&#1089;&#1077;&#1085;\&#1050;&#1072;&#1088;&#1072;&#1086;&#1082;&#1077;_&#1057;&#1082;&#1072;&#1079;&#1086;&#1095;&#1085;&#1080;&#1082;.wmv" TargetMode="Externa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9.jpe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3.jpeg"/><Relationship Id="rId2" Type="http://schemas.openxmlformats.org/officeDocument/2006/relationships/slideLayout" Target="../slideLayouts/slideLayout13.xml"/><Relationship Id="rId1" Type="http://schemas.openxmlformats.org/officeDocument/2006/relationships/video" Target="file:///C:\Documents%20and%20Settings\&#1052;&#1072;&#1088;&#1080;&#1085;&#1072;\&#1052;&#1086;&#1080;%20&#1076;&#1086;&#1082;&#1091;&#1084;&#1077;&#1085;&#1090;&#1099;\&#1072;&#1085;&#1076;&#1077;&#1088;&#1089;&#1077;&#1085;\&#1072;&#1085;&#1076;&#1077;&#1088;&#1089;&#1077;&#1085;\&#1050;&#1072;&#1088;&#1072;&#1086;&#1082;&#1077;_&#1057;&#1082;&#1072;&#1079;&#1086;&#1095;&#1085;&#1080;&#1082;.wmv" TargetMode="Externa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9.jpeg"/><Relationship Id="rId9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9.jpe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WordArt 5" descr="77a7d90d9685"/>
          <p:cNvSpPr>
            <a:spLocks noChangeArrowheads="1" noChangeShapeType="1" noTextEdit="1"/>
          </p:cNvSpPr>
          <p:nvPr/>
        </p:nvSpPr>
        <p:spPr bwMode="auto">
          <a:xfrm>
            <a:off x="2555875" y="5516563"/>
            <a:ext cx="4105275" cy="615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0">
                  <a:solidFill>
                    <a:srgbClr val="CC99FF"/>
                  </a:solidFill>
                  <a:round/>
                  <a:headEnd/>
                  <a:tailEnd/>
                </a:ln>
                <a:blipFill dpi="0" rotWithShape="0">
                  <a:blip r:embed="rId6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istral" panose="03090702030407020403" pitchFamily="66" charset="0"/>
              </a:rPr>
              <a:t>Путешествие в сказочный мир!</a:t>
            </a:r>
          </a:p>
        </p:txBody>
      </p:sp>
      <p:sp>
        <p:nvSpPr>
          <p:cNvPr id="7171" name="WordArt 6" descr="77a7d90d9685"/>
          <p:cNvSpPr>
            <a:spLocks noChangeArrowheads="1" noChangeShapeType="1" noTextEdit="1"/>
          </p:cNvSpPr>
          <p:nvPr/>
        </p:nvSpPr>
        <p:spPr bwMode="auto">
          <a:xfrm>
            <a:off x="2124075" y="1125538"/>
            <a:ext cx="115252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>
              <a:ln w="0">
                <a:solidFill>
                  <a:srgbClr val="CC99FF"/>
                </a:solidFill>
                <a:round/>
                <a:headEnd/>
                <a:tailEnd/>
              </a:ln>
              <a:blipFill dpi="0" rotWithShape="0">
                <a:blip r:embed="rId6"/>
                <a:srcRect/>
                <a:stretch>
                  <a:fillRect/>
                </a:stretch>
              </a:blip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Mistral" panose="03090702030407020403" pitchFamily="66" charset="0"/>
            </a:endParaRPr>
          </a:p>
        </p:txBody>
      </p:sp>
      <p:pic>
        <p:nvPicPr>
          <p:cNvPr id="2" name="detskaja-v-mire-mnogo-skazo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58420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00563" y="0"/>
            <a:ext cx="3311525" cy="6921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dirty="0">
                <a:solidFill>
                  <a:srgbClr val="00B0F0"/>
                </a:solidFill>
              </a:rPr>
              <a:t>МБОУ Никольская СОШ</a:t>
            </a: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50" name="Picture 6" descr="pic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3375"/>
            <a:ext cx="1838325" cy="2381250"/>
          </a:xfrm>
          <a:prstGeom prst="rect">
            <a:avLst/>
          </a:prstGeom>
          <a:noFill/>
          <a:ln w="25400">
            <a:pattFill prst="sphere">
              <a:fgClr>
                <a:srgbClr val="640000"/>
              </a:fgClr>
              <a:bgClr>
                <a:srgbClr val="FFFFFF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51" name="Picture 7" descr="pic2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196975"/>
            <a:ext cx="1790700" cy="2381250"/>
          </a:xfrm>
          <a:prstGeom prst="rect">
            <a:avLst/>
          </a:prstGeom>
          <a:noFill/>
          <a:ln w="19050">
            <a:pattFill prst="sphere">
              <a:fgClr>
                <a:srgbClr val="640000"/>
              </a:fgClr>
              <a:bgClr>
                <a:srgbClr val="FFFFFF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53" name="Picture 9" descr="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2420938"/>
            <a:ext cx="1695450" cy="2087562"/>
          </a:xfrm>
          <a:prstGeom prst="rect">
            <a:avLst/>
          </a:prstGeom>
          <a:noFill/>
          <a:ln w="25400">
            <a:pattFill prst="sphere">
              <a:fgClr>
                <a:srgbClr val="640000"/>
              </a:fgClr>
              <a:bgClr>
                <a:srgbClr val="FFFFFF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54" name="Picture 10" descr="7NGCCA2QZRAACA3NO308CAPWQMGQCAO91PGCCAE8GBXRCAI7LLUKCAR4UKRDCAYBCUM6CAU1ZTFLCAGCWLCFCA40OQWDCAHC8PACCAEN5CP1CAC3HZ8KCAYNS914CA97ZGJSCAJXM5G7CAQ1711YCA0OK41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476250"/>
            <a:ext cx="1474787" cy="2271713"/>
          </a:xfrm>
          <a:prstGeom prst="rect">
            <a:avLst/>
          </a:prstGeom>
          <a:noFill/>
          <a:ln w="25400">
            <a:pattFill prst="sphere">
              <a:fgClr>
                <a:srgbClr val="640000"/>
              </a:fgClr>
              <a:bgClr>
                <a:srgbClr val="FFFFFF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55" name="Picture 11" descr="i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788" y="3357563"/>
            <a:ext cx="1774825" cy="2376487"/>
          </a:xfrm>
          <a:prstGeom prst="rect">
            <a:avLst/>
          </a:prstGeom>
          <a:noFill/>
          <a:ln w="25400">
            <a:pattFill prst="sphere">
              <a:fgClr>
                <a:srgbClr val="640000"/>
              </a:fgClr>
              <a:bgClr>
                <a:srgbClr val="FFFFFF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56" name="Picture 12" descr="NARNCAM7P5OICA5F3ST8CAXOFZP3CAPPG6EECAAEPJBTCAK3J5JBCA0I4HAXCAF7I73PCA99ZNCLCA8XOVFOCAMP22M6CAKEM6WUCAK8KCUBCAFH1NI5CA55CE0SCAOOBHE2CAG3LWKQCA213P2BCAH7C96C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1341438"/>
            <a:ext cx="1465262" cy="2303462"/>
          </a:xfrm>
          <a:prstGeom prst="rect">
            <a:avLst/>
          </a:prstGeom>
          <a:noFill/>
          <a:ln w="25400">
            <a:pattFill prst="sphere">
              <a:fgClr>
                <a:srgbClr val="640000"/>
              </a:fgClr>
              <a:bgClr>
                <a:srgbClr val="FFFFFF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57" name="Picture 13" descr="UIFNCAFS7D7ICA82026BCABW37SNCAN6LGCXCAU28FMICAJLWTLNCA00PBFACAE15PTDCAUBFGSTCA9M5V3UCARCKR2YCASDTB64CAHC04KXCA9X4ZD0CABBU2FTCA9YG103CARLWGEICAYPJH2ZCAFHRJ5S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420938"/>
            <a:ext cx="1514475" cy="2232025"/>
          </a:xfrm>
          <a:prstGeom prst="rect">
            <a:avLst/>
          </a:prstGeom>
          <a:noFill/>
          <a:ln w="25400">
            <a:pattFill prst="sphere">
              <a:fgClr>
                <a:srgbClr val="640000"/>
              </a:fgClr>
              <a:bgClr>
                <a:srgbClr val="FFFFFF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59" name="Picture 15" descr="O1RJCA8L1O2MCAFTEH8OCAD513RUCA10AF6SCATUQWG3CALIG6O1CAWUNCS0CA45NLRFCAH263YSCAE6F830CAJBG79ICAGQJ4X6CAGAUWS3CA2XP072CAW1SRYBCA5TL7C7CAP8OEI5CA7JTSZ3CA5P5YNC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4581525"/>
            <a:ext cx="1920875" cy="1920875"/>
          </a:xfrm>
          <a:prstGeom prst="rect">
            <a:avLst/>
          </a:prstGeom>
          <a:noFill/>
          <a:ln w="25400">
            <a:pattFill prst="sphere">
              <a:fgClr>
                <a:srgbClr val="640000"/>
              </a:fgClr>
              <a:bgClr>
                <a:srgbClr val="FFFFFF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60" name="Picture 16" descr="SZBZCALQWP4ACACJOMN5CAYUS0I9CA5P4TK6CAUN2WVOCAKG58W9CAD3KOV3CA77W1E5CALWUZH7CAYA7UJ2CAGN4FA3CAWVNIB7CAJ30PS3CAUPSB58CAZ9HUZ2CA4WTVAHCAV7N9KRCAP14FSSCAW8ETF9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4437063"/>
            <a:ext cx="1792287" cy="2087562"/>
          </a:xfrm>
          <a:prstGeom prst="rect">
            <a:avLst/>
          </a:prstGeom>
          <a:noFill/>
          <a:ln w="25400">
            <a:pattFill prst="sphere">
              <a:fgClr>
                <a:srgbClr val="640000"/>
              </a:fgClr>
              <a:bgClr>
                <a:srgbClr val="FFFFFF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52" name="Picture 8" descr="pic2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573463"/>
            <a:ext cx="1790700" cy="2381250"/>
          </a:xfrm>
          <a:prstGeom prst="rect">
            <a:avLst/>
          </a:prstGeom>
          <a:noFill/>
          <a:ln w="25400">
            <a:pattFill prst="sphere">
              <a:fgClr>
                <a:srgbClr val="640000"/>
              </a:fgClr>
              <a:bgClr>
                <a:srgbClr val="FFFFFF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61" name="Picture 17" descr="U3S7CA377F90CAZZ47JLCAHAPB98CACES01RCARW5UMICAXLGUYACA1OTGQ6CAVTHZZBCAKEK15JCAJLFQX0CAOLQQC8CAFPLRNPCADIPQEHCAPJAGK7CA9YN9L0CALM9R6ZCAA7XJVHCACLN3IZCAG1SZEY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260350"/>
            <a:ext cx="1773238" cy="2376488"/>
          </a:xfrm>
          <a:prstGeom prst="rect">
            <a:avLst/>
          </a:prstGeom>
          <a:noFill/>
          <a:ln w="25400">
            <a:pattFill prst="sphere">
              <a:fgClr>
                <a:srgbClr val="640000"/>
              </a:fgClr>
              <a:bgClr>
                <a:srgbClr val="FFFFFF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62" name="Picture 18" descr="GGOZCAT9W0CJCAMPX9Y9CAY255L4CAG5790CCA7I57O4CAYOU4UKCAZJ7UH7CAQ1SH7LCAQ33Y13CAFFEC6PCA5ESCLVCA0TXVPOCAI2CLPGCAOEN1R2CAJQ4G19CAYYBR48CAQH8I10CATODNZ7CA02DMNQ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4076700"/>
            <a:ext cx="1757362" cy="2519363"/>
          </a:xfrm>
          <a:prstGeom prst="rect">
            <a:avLst/>
          </a:prstGeom>
          <a:noFill/>
          <a:ln w="25400">
            <a:pattFill prst="sphere">
              <a:fgClr>
                <a:srgbClr val="640000"/>
              </a:fgClr>
              <a:bgClr>
                <a:srgbClr val="FFFFFF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63" name="Караоке_Сказочник.wmv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669088"/>
            <a:ext cx="14288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5" name="Рисунок 16">
            <a:hlinkClick r:id="rId18" action="ppaction://hlinkfil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5302250"/>
            <a:ext cx="1152525" cy="123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6" name="Рисунок 17">
            <a:hlinkClick r:id="rId18" action="ppaction://hlinkfil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50" y="260350"/>
            <a:ext cx="1152525" cy="123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29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29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2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29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29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2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29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29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2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29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29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2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829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29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82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829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829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82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829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829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82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829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829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82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829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829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82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829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829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82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29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29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2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82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82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82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numSld="11">
                <p:cTn id="7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296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4" name="Picture 4" descr="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88913"/>
            <a:ext cx="3600450" cy="2700337"/>
          </a:xfrm>
          <a:prstGeom prst="rect">
            <a:avLst/>
          </a:prstGeom>
          <a:noFill/>
          <a:ln w="25400">
            <a:pattFill prst="lgCheck">
              <a:fgClr>
                <a:srgbClr val="640000"/>
              </a:fgClr>
              <a:bgClr>
                <a:srgbClr val="FFFFFF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30" name="Picture 10" descr="4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357563"/>
            <a:ext cx="4033838" cy="2870200"/>
          </a:xfrm>
          <a:prstGeom prst="rect">
            <a:avLst/>
          </a:prstGeom>
          <a:noFill/>
          <a:ln w="25400">
            <a:pattFill prst="lgCheck">
              <a:fgClr>
                <a:srgbClr val="640000"/>
              </a:fgClr>
              <a:bgClr>
                <a:srgbClr val="FFFFFF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31" name="WordArt 11"/>
          <p:cNvSpPr>
            <a:spLocks noChangeArrowheads="1" noChangeShapeType="1" noTextEdit="1"/>
          </p:cNvSpPr>
          <p:nvPr/>
        </p:nvSpPr>
        <p:spPr bwMode="auto">
          <a:xfrm>
            <a:off x="827088" y="2924175"/>
            <a:ext cx="3097212" cy="374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1600" b="1" kern="10">
                <a:ln w="3175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6C0000"/>
                </a:solidFill>
                <a:latin typeface="Monotype Corsiva" panose="03010101010201010101" pitchFamily="66" charset="0"/>
              </a:rPr>
              <a:t>Могила Х.К. Андерсена</a:t>
            </a:r>
          </a:p>
        </p:txBody>
      </p:sp>
      <p:sp>
        <p:nvSpPr>
          <p:cNvPr id="81932" name="WordArt 12"/>
          <p:cNvSpPr>
            <a:spLocks noChangeArrowheads="1" noChangeShapeType="1" noTextEdit="1"/>
          </p:cNvSpPr>
          <p:nvPr/>
        </p:nvSpPr>
        <p:spPr bwMode="auto">
          <a:xfrm>
            <a:off x="5003800" y="2924175"/>
            <a:ext cx="3529013" cy="374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1600" b="1" kern="10">
                <a:ln w="3175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6C0000"/>
                </a:solidFill>
                <a:latin typeface="Monotype Corsiva" panose="03010101010201010101" pitchFamily="66" charset="0"/>
              </a:rPr>
              <a:t>Памятник Андерсену в Копенгагине</a:t>
            </a:r>
          </a:p>
        </p:txBody>
      </p:sp>
      <p:sp>
        <p:nvSpPr>
          <p:cNvPr id="81933" name="WordArt 13"/>
          <p:cNvSpPr>
            <a:spLocks noChangeArrowheads="1" noChangeShapeType="1" noTextEdit="1"/>
          </p:cNvSpPr>
          <p:nvPr/>
        </p:nvSpPr>
        <p:spPr bwMode="auto">
          <a:xfrm>
            <a:off x="468313" y="6308725"/>
            <a:ext cx="3598862" cy="374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1600" b="1" kern="10">
                <a:ln w="3175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6C0000"/>
                </a:solidFill>
                <a:latin typeface="Monotype Corsiva" panose="03010101010201010101" pitchFamily="66" charset="0"/>
              </a:rPr>
              <a:t>Памятник Андерсену в Оденсе</a:t>
            </a:r>
          </a:p>
        </p:txBody>
      </p:sp>
      <p:sp>
        <p:nvSpPr>
          <p:cNvPr id="81934" name="WordArt 14"/>
          <p:cNvSpPr>
            <a:spLocks noChangeArrowheads="1" noChangeShapeType="1" noTextEdit="1"/>
          </p:cNvSpPr>
          <p:nvPr/>
        </p:nvSpPr>
        <p:spPr bwMode="auto">
          <a:xfrm>
            <a:off x="5076825" y="6308725"/>
            <a:ext cx="3167063" cy="374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1600" b="1" kern="10">
                <a:ln w="3175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6C0000"/>
                </a:solidFill>
                <a:latin typeface="Monotype Corsiva" panose="03010101010201010101" pitchFamily="66" charset="0"/>
              </a:rPr>
              <a:t>Комната музея Андерсена</a:t>
            </a:r>
          </a:p>
        </p:txBody>
      </p:sp>
      <p:pic>
        <p:nvPicPr>
          <p:cNvPr id="81935" name="Picture 15" descr="normal_P1010177копенга прав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88913"/>
            <a:ext cx="3600450" cy="2700337"/>
          </a:xfrm>
          <a:prstGeom prst="rect">
            <a:avLst/>
          </a:prstGeom>
          <a:noFill/>
          <a:ln w="25400">
            <a:pattFill prst="lgCheck">
              <a:fgClr>
                <a:srgbClr val="640000"/>
              </a:fgClr>
              <a:bgClr>
                <a:srgbClr val="FFFFFF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36" name="Picture 16" descr="оденсе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3357563"/>
            <a:ext cx="2160587" cy="2879725"/>
          </a:xfrm>
          <a:prstGeom prst="rect">
            <a:avLst/>
          </a:prstGeom>
          <a:noFill/>
          <a:ln w="25400">
            <a:pattFill prst="lgCheck">
              <a:fgClr>
                <a:srgbClr val="640000"/>
              </a:fgClr>
              <a:bgClr>
                <a:srgbClr val="FFFFFF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81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81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4" dur="2000"/>
                                        <p:tgtEl>
                                          <p:spTgt spid="81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81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1" dur="2000"/>
                                        <p:tgtEl>
                                          <p:spTgt spid="81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1000"/>
                                        <p:tgtEl>
                                          <p:spTgt spid="81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6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8" dur="2000"/>
                                        <p:tgtEl>
                                          <p:spTgt spid="81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1000"/>
                                        <p:tgtEl>
                                          <p:spTgt spid="81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3" presetID="55" presetClass="exit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819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819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819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5" presetClass="exit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819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819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819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5" presetClass="exit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819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819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819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55" presetClass="exit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819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819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819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55" presetClass="exit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819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819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819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55" presetClass="exit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819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819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819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55" presetClass="exit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819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819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819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55" presetClass="exit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819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819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819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1" grpId="0" animBg="1"/>
      <p:bldP spid="81931" grpId="1" animBg="1"/>
      <p:bldP spid="81932" grpId="0" animBg="1"/>
      <p:bldP spid="81932" grpId="1" animBg="1"/>
      <p:bldP spid="81933" grpId="0" animBg="1"/>
      <p:bldP spid="81933" grpId="1" animBg="1"/>
      <p:bldP spid="81934" grpId="0" animBg="1"/>
      <p:bldP spid="81934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2" name="Picture 4" descr="0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260350"/>
            <a:ext cx="2301875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4" name="Picture 6" descr="3_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49275"/>
            <a:ext cx="3424237" cy="453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7" name="Picture 9" descr="mav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075" y="2276475"/>
            <a:ext cx="2203450" cy="2887663"/>
          </a:xfrm>
          <a:prstGeom prst="rect">
            <a:avLst/>
          </a:prstGeom>
          <a:noFill/>
          <a:ln w="25400">
            <a:pattFill prst="lgCheck">
              <a:fgClr>
                <a:srgbClr val="640000"/>
              </a:fgClr>
              <a:bgClr>
                <a:srgbClr val="FFFFFF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978" name="WordArt 10"/>
          <p:cNvSpPr>
            <a:spLocks noChangeArrowheads="1" noChangeShapeType="1" noTextEdit="1"/>
          </p:cNvSpPr>
          <p:nvPr/>
        </p:nvSpPr>
        <p:spPr bwMode="auto">
          <a:xfrm>
            <a:off x="468313" y="5229225"/>
            <a:ext cx="3167062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1600" b="1" kern="10">
                <a:ln w="3175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6C0000"/>
                </a:solidFill>
                <a:latin typeface="Monotype Corsiva" panose="03010101010201010101" pitchFamily="66" charset="0"/>
              </a:rPr>
              <a:t>Татьяна Маврина</a:t>
            </a:r>
          </a:p>
        </p:txBody>
      </p:sp>
      <p:pic>
        <p:nvPicPr>
          <p:cNvPr id="83976" name="Picture 8" descr="mav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2781300"/>
            <a:ext cx="2374900" cy="3390900"/>
          </a:xfrm>
          <a:prstGeom prst="rect">
            <a:avLst/>
          </a:prstGeom>
          <a:noFill/>
          <a:ln w="25400">
            <a:pattFill prst="lgCheck">
              <a:fgClr>
                <a:srgbClr val="640000"/>
              </a:fgClr>
              <a:bgClr>
                <a:srgbClr val="FFFFFF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75" name="Picture 7" descr="mav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550" y="3357563"/>
            <a:ext cx="2273300" cy="3246437"/>
          </a:xfrm>
          <a:prstGeom prst="rect">
            <a:avLst/>
          </a:prstGeom>
          <a:noFill/>
          <a:ln w="25400">
            <a:pattFill prst="lgCheck">
              <a:fgClr>
                <a:srgbClr val="640000"/>
              </a:fgClr>
              <a:bgClr>
                <a:srgbClr val="FFFFFF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3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3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83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1000"/>
                                        <p:tgtEl>
                                          <p:spTgt spid="83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2000"/>
                                        <p:tgtEl>
                                          <p:spTgt spid="83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6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83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8" name="WordArt 10"/>
          <p:cNvSpPr>
            <a:spLocks noChangeArrowheads="1" noChangeShapeType="1" noTextEdit="1"/>
          </p:cNvSpPr>
          <p:nvPr/>
        </p:nvSpPr>
        <p:spPr bwMode="auto">
          <a:xfrm>
            <a:off x="1835150" y="1341438"/>
            <a:ext cx="6769100" cy="172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1600" b="1" kern="10">
                <a:ln w="3175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6C0000"/>
                </a:solidFill>
                <a:latin typeface="Monotype Corsiva" panose="03010101010201010101" pitchFamily="66" charset="0"/>
              </a:rPr>
              <a:t>Конкурс </a:t>
            </a:r>
          </a:p>
          <a:p>
            <a:pPr algn="ctr"/>
            <a:r>
              <a:rPr lang="ru-RU" sz="1600" b="1" kern="10">
                <a:ln w="3175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6C0000"/>
                </a:solidFill>
                <a:latin typeface="Monotype Corsiva" panose="03010101010201010101" pitchFamily="66" charset="0"/>
              </a:rPr>
              <a:t>«Угадай сказку»</a:t>
            </a: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83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8" name="WordArt 10"/>
          <p:cNvSpPr>
            <a:spLocks noChangeArrowheads="1" noChangeShapeType="1" noTextEdit="1"/>
          </p:cNvSpPr>
          <p:nvPr/>
        </p:nvSpPr>
        <p:spPr bwMode="auto">
          <a:xfrm>
            <a:off x="1835150" y="1341438"/>
            <a:ext cx="6913563" cy="3311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1600" b="1" kern="10">
                <a:ln w="3175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6C0000"/>
                </a:solidFill>
                <a:latin typeface="Monotype Corsiva" panose="03010101010201010101" pitchFamily="66" charset="0"/>
              </a:rPr>
              <a:t>Конкурс </a:t>
            </a:r>
          </a:p>
          <a:p>
            <a:pPr algn="ctr"/>
            <a:r>
              <a:rPr lang="ru-RU" sz="1600" b="1" kern="10">
                <a:ln w="3175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6C0000"/>
                </a:solidFill>
                <a:latin typeface="Monotype Corsiva" panose="03010101010201010101" pitchFamily="66" charset="0"/>
              </a:rPr>
              <a:t>«Капитанов и </a:t>
            </a:r>
          </a:p>
          <a:p>
            <a:pPr algn="ctr"/>
            <a:r>
              <a:rPr lang="ru-RU" sz="1600" b="1" kern="10">
                <a:ln w="3175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6C0000"/>
                </a:solidFill>
                <a:latin typeface="Monotype Corsiva" panose="03010101010201010101" pitchFamily="66" charset="0"/>
              </a:rPr>
              <a:t>художников»</a:t>
            </a:r>
          </a:p>
        </p:txBody>
      </p:sp>
      <p:pic>
        <p:nvPicPr>
          <p:cNvPr id="2" name="цветы-дюймовочка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350" y="602138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83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73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397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WordArt 5" descr="77a7d90d9685"/>
          <p:cNvSpPr>
            <a:spLocks noChangeArrowheads="1" noChangeShapeType="1" noTextEdit="1"/>
          </p:cNvSpPr>
          <p:nvPr/>
        </p:nvSpPr>
        <p:spPr bwMode="auto">
          <a:xfrm>
            <a:off x="2555875" y="5516563"/>
            <a:ext cx="4105275" cy="615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1" hangingPunct="1">
              <a:defRPr/>
            </a:pPr>
            <a:r>
              <a:rPr lang="ru-RU" sz="3600" b="1" kern="10" dirty="0">
                <a:ln w="0">
                  <a:solidFill>
                    <a:srgbClr val="CC99FF"/>
                  </a:solidFill>
                  <a:round/>
                  <a:headEnd/>
                  <a:tailEnd/>
                </a:ln>
                <a:blipFill dpi="0" rotWithShape="0">
                  <a:blip r:embed="rId4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istral"/>
                <a:hlinkClick r:id="rId5" action="ppaction://hlinkpres?slideindex=1&amp;slidetitle="/>
              </a:rPr>
              <a:t>СКАЗОЧНАЯ</a:t>
            </a:r>
            <a:r>
              <a:rPr lang="ru-RU" sz="3600" b="1" kern="10" dirty="0">
                <a:ln w="0">
                  <a:solidFill>
                    <a:srgbClr val="CC99FF"/>
                  </a:solidFill>
                  <a:round/>
                  <a:headEnd/>
                  <a:tailEnd/>
                </a:ln>
                <a:blipFill dpi="0" rotWithShape="0">
                  <a:blip r:embed="rId4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istral"/>
              </a:rPr>
              <a:t> ВИКТОРИНА</a:t>
            </a:r>
          </a:p>
        </p:txBody>
      </p:sp>
      <p:sp>
        <p:nvSpPr>
          <p:cNvPr id="35843" name="WordArt 6" descr="77a7d90d9685"/>
          <p:cNvSpPr>
            <a:spLocks noChangeArrowheads="1" noChangeShapeType="1" noTextEdit="1"/>
          </p:cNvSpPr>
          <p:nvPr/>
        </p:nvSpPr>
        <p:spPr bwMode="auto">
          <a:xfrm>
            <a:off x="2124075" y="1125538"/>
            <a:ext cx="115252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0">
                  <a:solidFill>
                    <a:srgbClr val="CC99FF"/>
                  </a:solidFill>
                  <a:round/>
                  <a:headEnd/>
                  <a:tailEnd/>
                </a:ln>
                <a:blipFill dpi="0" rotWithShape="0">
                  <a:blip r:embed="rId4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istral" panose="03090702030407020403" pitchFamily="66" charset="0"/>
              </a:rPr>
              <a:t>Х. АНДЕРСЕН</a:t>
            </a: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WordArt 4"/>
          <p:cNvSpPr>
            <a:spLocks noChangeArrowheads="1" noChangeShapeType="1" noTextEdit="1"/>
          </p:cNvSpPr>
          <p:nvPr/>
        </p:nvSpPr>
        <p:spPr bwMode="auto">
          <a:xfrm>
            <a:off x="428625" y="928688"/>
            <a:ext cx="8345488" cy="19383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574"/>
              </a:avLst>
            </a:prstTxWarp>
          </a:bodyPr>
          <a:lstStyle/>
          <a:p>
            <a:pPr algn="ctr"/>
            <a:r>
              <a:rPr lang="ru-RU" sz="3600" b="1" kern="10">
                <a:ln w="31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lexandra Zeferino One"/>
              </a:rPr>
              <a:t>Поздравляем </a:t>
            </a:r>
          </a:p>
          <a:p>
            <a:pPr algn="ctr"/>
            <a:r>
              <a:rPr lang="ru-RU" sz="3600" b="1" kern="10">
                <a:ln w="31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lexandra Zeferino One"/>
              </a:rPr>
              <a:t>победителей!!!</a:t>
            </a:r>
          </a:p>
        </p:txBody>
      </p:sp>
      <p:pic>
        <p:nvPicPr>
          <p:cNvPr id="37891" name="Рисунок 2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4868863"/>
            <a:ext cx="1917700" cy="160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0225" y="1200150"/>
            <a:ext cx="2087563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Прямоугольник 8"/>
          <p:cNvSpPr>
            <a:spLocks noChangeArrowheads="1"/>
          </p:cNvSpPr>
          <p:nvPr/>
        </p:nvSpPr>
        <p:spPr bwMode="auto">
          <a:xfrm>
            <a:off x="395288" y="620713"/>
            <a:ext cx="8353425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50000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latin typeface="Monotype Corsiva" panose="03010101010201010101" pitchFamily="66" charset="0"/>
              </a:rPr>
              <a:t>Цели: 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Monotype Corsiva" panose="03010101010201010101" pitchFamily="66" charset="0"/>
              </a:rPr>
              <a:t>прививать интерес к чтению; расширять кругозор учащихся; дать возможность совершить заочное путешествие в разные места с помощью содержания сказки; способствовать развитию воображения и творчества детей; помочь раскрыть способности и   детские таланты 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ru-RU" altLang="ru-RU" sz="1800"/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latin typeface="Monotype Corsiva" panose="03010101010201010101" pitchFamily="66" charset="0"/>
              </a:rPr>
              <a:t>Задачи: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/>
              <a:t> </a:t>
            </a:r>
            <a:r>
              <a:rPr lang="ru-RU" altLang="ru-RU" sz="2400">
                <a:latin typeface="Monotype Corsiva" panose="03010101010201010101" pitchFamily="66" charset="0"/>
              </a:rPr>
              <a:t>формировать читательские умения и литературоведческие понятия; 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Monotype Corsiva" panose="03010101010201010101" pitchFamily="66" charset="0"/>
              </a:rPr>
              <a:t>-развивать речь учащихся, познавательную активность; 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Monotype Corsiva" panose="03010101010201010101" pitchFamily="66" charset="0"/>
              </a:rPr>
              <a:t>- пополнять словарный запас; воспитывать интерес к чтению, сочувствие и сострадание к людям; 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Monotype Corsiva" panose="03010101010201010101" pitchFamily="66" charset="0"/>
              </a:rPr>
              <a:t>-формировать дружеские взаимоотношения, навыки взаимопомощи.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ru-RU" altLang="ru-RU" sz="1800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8" name="WordArt 22"/>
          <p:cNvSpPr>
            <a:spLocks noChangeArrowheads="1" noChangeShapeType="1" noTextEdit="1"/>
          </p:cNvSpPr>
          <p:nvPr/>
        </p:nvSpPr>
        <p:spPr bwMode="auto">
          <a:xfrm>
            <a:off x="4932363" y="6237288"/>
            <a:ext cx="3752850" cy="374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1600" b="1" kern="10">
                <a:ln w="3175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6C0000"/>
                </a:solidFill>
                <a:latin typeface="Monotype Corsiva" panose="03010101010201010101" pitchFamily="66" charset="0"/>
              </a:rPr>
              <a:t>Родители Ганса Христиана</a:t>
            </a:r>
          </a:p>
        </p:txBody>
      </p:sp>
      <p:sp>
        <p:nvSpPr>
          <p:cNvPr id="4119" name="WordArt 23"/>
          <p:cNvSpPr>
            <a:spLocks noChangeArrowheads="1" noChangeShapeType="1" noTextEdit="1"/>
          </p:cNvSpPr>
          <p:nvPr/>
        </p:nvSpPr>
        <p:spPr bwMode="auto">
          <a:xfrm>
            <a:off x="539750" y="6165850"/>
            <a:ext cx="3752850" cy="374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1600" b="1" kern="10">
                <a:ln w="3175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6C0000"/>
                </a:solidFill>
                <a:latin typeface="Monotype Corsiva" panose="03010101010201010101" pitchFamily="66" charset="0"/>
              </a:rPr>
              <a:t>Дом, где родился сказочник</a:t>
            </a:r>
          </a:p>
        </p:txBody>
      </p:sp>
      <p:pic>
        <p:nvPicPr>
          <p:cNvPr id="23576" name="Picture 24" descr="Дом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540125"/>
            <a:ext cx="3382962" cy="2620963"/>
          </a:xfrm>
          <a:prstGeom prst="rect">
            <a:avLst/>
          </a:prstGeom>
          <a:noFill/>
          <a:ln w="38100">
            <a:pattFill prst="lgCheck">
              <a:fgClr>
                <a:srgbClr val="6C0000"/>
              </a:fgClr>
              <a:bgClr>
                <a:srgbClr val="FFFFFF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2" name="Picture 26" descr="Оденсе вид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260350"/>
            <a:ext cx="3816350" cy="2651125"/>
          </a:xfrm>
          <a:prstGeom prst="rect">
            <a:avLst/>
          </a:prstGeom>
          <a:noFill/>
          <a:ln w="25400">
            <a:pattFill prst="lgCheck">
              <a:fgClr>
                <a:srgbClr val="6C0000"/>
              </a:fgClr>
              <a:bgClr>
                <a:srgbClr val="FFFFFF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23" name="Rectangle 27"/>
          <p:cNvSpPr>
            <a:spLocks noChangeArrowheads="1"/>
          </p:cNvSpPr>
          <p:nvPr/>
        </p:nvSpPr>
        <p:spPr bwMode="auto">
          <a:xfrm>
            <a:off x="3203575" y="2924175"/>
            <a:ext cx="4560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50000"/>
              <a:buBlip>
                <a:blip r:embed="rId6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1">
                <a:solidFill>
                  <a:srgbClr val="6C0000"/>
                </a:solidFill>
                <a:latin typeface="Monotype Corsiva" panose="03010101010201010101" pitchFamily="66" charset="0"/>
              </a:rPr>
              <a:t>Город Оденсе на острове Фюн. Дания.</a:t>
            </a:r>
          </a:p>
        </p:txBody>
      </p:sp>
      <p:pic>
        <p:nvPicPr>
          <p:cNvPr id="4125" name="Picture 29" descr="pic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549275"/>
            <a:ext cx="1914525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t="11795" r="11052" b="25128"/>
          <a:stretch>
            <a:fillRect/>
          </a:stretch>
        </p:blipFill>
        <p:spPr bwMode="auto">
          <a:xfrm>
            <a:off x="4500563" y="3540125"/>
            <a:ext cx="43180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4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5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5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3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1000"/>
                                        <p:tgtEl>
                                          <p:spTgt spid="4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10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8" grpId="0" animBg="1"/>
      <p:bldP spid="4119" grpId="0" animBg="1"/>
      <p:bldP spid="41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16872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333375"/>
            <a:ext cx="1847850" cy="2087563"/>
          </a:xfrm>
          <a:prstGeom prst="rect">
            <a:avLst/>
          </a:prstGeom>
          <a:noFill/>
          <a:ln w="22225">
            <a:pattFill prst="lgCheck">
              <a:fgClr>
                <a:srgbClr val="6C0000"/>
              </a:fgClr>
              <a:bgClr>
                <a:srgbClr val="FFFFFF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16681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2636838"/>
            <a:ext cx="2559050" cy="1712912"/>
          </a:xfrm>
          <a:prstGeom prst="rect">
            <a:avLst/>
          </a:prstGeom>
          <a:noFill/>
          <a:ln w="22225">
            <a:pattFill prst="lgCheck">
              <a:fgClr>
                <a:srgbClr val="6C0000"/>
              </a:fgClr>
              <a:bgClr>
                <a:srgbClr val="FFFFFF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16992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2349500"/>
            <a:ext cx="1520825" cy="2232025"/>
          </a:xfrm>
          <a:prstGeom prst="rect">
            <a:avLst/>
          </a:prstGeom>
          <a:noFill/>
          <a:ln w="22225">
            <a:pattFill prst="lgCheck">
              <a:fgClr>
                <a:srgbClr val="6C0000"/>
              </a:fgClr>
              <a:bgClr>
                <a:srgbClr val="FFFFFF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16865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04813"/>
            <a:ext cx="2376487" cy="1746250"/>
          </a:xfrm>
          <a:prstGeom prst="rect">
            <a:avLst/>
          </a:prstGeom>
          <a:noFill/>
          <a:ln w="22225">
            <a:pattFill prst="lgCheck">
              <a:fgClr>
                <a:srgbClr val="6C0000"/>
              </a:fgClr>
              <a:bgClr>
                <a:srgbClr val="FFFFFF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16813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4724400"/>
            <a:ext cx="2303462" cy="1774825"/>
          </a:xfrm>
          <a:prstGeom prst="rect">
            <a:avLst/>
          </a:prstGeom>
          <a:noFill/>
          <a:ln w="25400">
            <a:pattFill prst="lgCheck">
              <a:fgClr>
                <a:srgbClr val="6C0000"/>
              </a:fgClr>
              <a:bgClr>
                <a:srgbClr val="FFFFFF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5" name="Picture 15" descr="16851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4508500"/>
            <a:ext cx="1665287" cy="2160588"/>
          </a:xfrm>
          <a:prstGeom prst="rect">
            <a:avLst/>
          </a:prstGeom>
          <a:noFill/>
          <a:ln w="25400">
            <a:pattFill prst="lgCheck">
              <a:fgClr>
                <a:srgbClr val="6C0000"/>
              </a:fgClr>
              <a:bgClr>
                <a:srgbClr val="FFFFFF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t="8717" r="62979" b="25130"/>
          <a:stretch>
            <a:fillRect/>
          </a:stretch>
        </p:blipFill>
        <p:spPr bwMode="auto">
          <a:xfrm>
            <a:off x="166688" y="1125538"/>
            <a:ext cx="3541712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09346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765175"/>
            <a:ext cx="4057650" cy="5040313"/>
          </a:xfrm>
          <a:prstGeom prst="rect">
            <a:avLst/>
          </a:prstGeom>
          <a:noFill/>
          <a:ln w="25400">
            <a:pattFill prst="lgCheck">
              <a:fgClr>
                <a:srgbClr val="6C0000"/>
              </a:fgClr>
              <a:bgClr>
                <a:srgbClr val="FFFFFF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0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060575"/>
            <a:ext cx="4176712" cy="2284413"/>
          </a:xfrm>
          <a:prstGeom prst="rect">
            <a:avLst/>
          </a:prstGeom>
          <a:noFill/>
          <a:ln w="25400">
            <a:pattFill prst="lgCheck">
              <a:fgClr>
                <a:srgbClr val="6C0000"/>
              </a:fgClr>
              <a:bgClr>
                <a:srgbClr val="FFFFFF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pic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388" y="4221163"/>
            <a:ext cx="1725612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9" descr="pic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292600"/>
            <a:ext cx="1362075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2" name="Караоке_Сказочник.wmv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669088"/>
            <a:ext cx="14288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3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numSld="8">
                <p:cTn id="2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20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0_2711_5a036df4_X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60350"/>
            <a:ext cx="3019425" cy="2374900"/>
          </a:xfrm>
          <a:prstGeom prst="rect">
            <a:avLst/>
          </a:prstGeom>
          <a:noFill/>
          <a:ln w="25400">
            <a:pattFill prst="lgCheck">
              <a:fgClr>
                <a:srgbClr val="640000"/>
              </a:fgClr>
              <a:bgClr>
                <a:srgbClr val="FFFFFF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5" name="WordArt 5"/>
          <p:cNvSpPr>
            <a:spLocks noChangeArrowheads="1" noChangeShapeType="1" noTextEdit="1"/>
          </p:cNvSpPr>
          <p:nvPr/>
        </p:nvSpPr>
        <p:spPr bwMode="auto">
          <a:xfrm>
            <a:off x="179388" y="2781300"/>
            <a:ext cx="3752850" cy="374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1600" b="1" kern="10">
                <a:ln w="3175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6C0000"/>
                </a:solidFill>
                <a:latin typeface="Monotype Corsiva" panose="03010101010201010101" pitchFamily="66" charset="0"/>
              </a:rPr>
              <a:t>Дом, где жил Андерсен в Копенгагине</a:t>
            </a:r>
          </a:p>
        </p:txBody>
      </p:sp>
      <p:pic>
        <p:nvPicPr>
          <p:cNvPr id="10250" name="Picture 10" descr="12583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260350"/>
            <a:ext cx="2295525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2" name="Picture 12" descr="pic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213100"/>
            <a:ext cx="3455988" cy="2620963"/>
          </a:xfrm>
          <a:prstGeom prst="rect">
            <a:avLst/>
          </a:prstGeom>
          <a:noFill/>
          <a:ln w="25400">
            <a:pattFill prst="lgCheck">
              <a:fgClr>
                <a:srgbClr val="6C0000"/>
              </a:fgClr>
              <a:bgClr>
                <a:srgbClr val="FFFFFF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53" name="WordArt 13"/>
          <p:cNvSpPr>
            <a:spLocks noChangeArrowheads="1" noChangeShapeType="1" noTextEdit="1"/>
          </p:cNvSpPr>
          <p:nvPr/>
        </p:nvSpPr>
        <p:spPr bwMode="auto">
          <a:xfrm>
            <a:off x="179388" y="5949950"/>
            <a:ext cx="3752850" cy="374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1600" b="1" kern="10">
                <a:ln w="3175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6C0000"/>
                </a:solidFill>
                <a:latin typeface="Monotype Corsiva" panose="03010101010201010101" pitchFamily="66" charset="0"/>
              </a:rPr>
              <a:t>Университет, где учился Андерсен</a:t>
            </a:r>
          </a:p>
        </p:txBody>
      </p:sp>
      <p:pic>
        <p:nvPicPr>
          <p:cNvPr id="10254" name="Picture 14" descr="паспорт выданный андерсену перед поездкой в копенгаген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3573463"/>
            <a:ext cx="4040187" cy="2487612"/>
          </a:xfrm>
          <a:prstGeom prst="rect">
            <a:avLst/>
          </a:prstGeom>
          <a:noFill/>
          <a:ln w="25400">
            <a:pattFill prst="lgCheck">
              <a:fgClr>
                <a:srgbClr val="6C0000"/>
              </a:fgClr>
              <a:bgClr>
                <a:srgbClr val="FFFFFF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55" name="WordArt 15"/>
          <p:cNvSpPr>
            <a:spLocks noChangeArrowheads="1" noChangeShapeType="1" noTextEdit="1"/>
          </p:cNvSpPr>
          <p:nvPr/>
        </p:nvSpPr>
        <p:spPr bwMode="auto">
          <a:xfrm>
            <a:off x="5076825" y="6092825"/>
            <a:ext cx="3752850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1600" b="1" kern="10">
                <a:ln w="3175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6C0000"/>
                </a:solidFill>
                <a:latin typeface="Monotype Corsiva" panose="03010101010201010101" pitchFamily="66" charset="0"/>
              </a:rPr>
              <a:t>Паспорт Андерсена перед </a:t>
            </a:r>
          </a:p>
          <a:p>
            <a:pPr algn="ctr"/>
            <a:r>
              <a:rPr lang="ru-RU" sz="1600" b="1" kern="10">
                <a:ln w="3175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6C0000"/>
                </a:solidFill>
                <a:latin typeface="Monotype Corsiva" panose="03010101010201010101" pitchFamily="66" charset="0"/>
              </a:rPr>
              <a:t>поездкой в Копенгаген</a:t>
            </a:r>
          </a:p>
        </p:txBody>
      </p:sp>
      <p:pic>
        <p:nvPicPr>
          <p:cNvPr id="10256" name="Караоке_Сказочник.wmv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669088"/>
            <a:ext cx="14288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10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10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numSld="11">
                <p:cTn id="2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256"/>
                </p:tgtEl>
              </p:cMediaNode>
            </p:video>
          </p:childTnLst>
        </p:cTn>
      </p:par>
    </p:tnLst>
    <p:bldLst>
      <p:bldP spid="10245" grpId="0" animBg="1"/>
      <p:bldP spid="10253" grpId="0" animBg="1"/>
      <p:bldP spid="1025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3" name="Picture 5" descr="09348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04813"/>
            <a:ext cx="3673475" cy="2654300"/>
          </a:xfrm>
          <a:prstGeom prst="rect">
            <a:avLst/>
          </a:prstGeom>
          <a:noFill/>
          <a:ln w="25400">
            <a:pattFill prst="lgCheck">
              <a:fgClr>
                <a:srgbClr val="6C0000"/>
              </a:fgClr>
              <a:bgClr>
                <a:srgbClr val="FFFFFF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7" name="WordArt 9"/>
          <p:cNvSpPr>
            <a:spLocks noChangeArrowheads="1" noChangeShapeType="1" noTextEdit="1"/>
          </p:cNvSpPr>
          <p:nvPr/>
        </p:nvSpPr>
        <p:spPr bwMode="auto">
          <a:xfrm>
            <a:off x="323850" y="3213100"/>
            <a:ext cx="3752850" cy="374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1600" b="1" kern="10">
                <a:ln w="3175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6C0000"/>
                </a:solidFill>
                <a:latin typeface="Monotype Corsiva" panose="03010101010201010101" pitchFamily="66" charset="0"/>
              </a:rPr>
              <a:t>Андерсен рассказывает сказку детям</a:t>
            </a:r>
          </a:p>
        </p:txBody>
      </p:sp>
      <p:pic>
        <p:nvPicPr>
          <p:cNvPr id="12298" name="Picture 10" descr="Scan1000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350838"/>
            <a:ext cx="2881313" cy="2836862"/>
          </a:xfrm>
          <a:prstGeom prst="rect">
            <a:avLst/>
          </a:prstGeom>
          <a:noFill/>
          <a:ln w="25400">
            <a:pattFill prst="lgCheck">
              <a:fgClr>
                <a:srgbClr val="6C0000"/>
              </a:fgClr>
              <a:bgClr>
                <a:srgbClr val="FFFFFF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9" name="WordArt 11"/>
          <p:cNvSpPr>
            <a:spLocks noChangeArrowheads="1" noChangeShapeType="1" noTextEdit="1"/>
          </p:cNvSpPr>
          <p:nvPr/>
        </p:nvSpPr>
        <p:spPr bwMode="auto">
          <a:xfrm>
            <a:off x="5724525" y="3357563"/>
            <a:ext cx="2089150" cy="2301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1600" b="1" kern="10">
                <a:ln w="3175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6C0000"/>
                </a:solidFill>
                <a:latin typeface="Monotype Corsiva" panose="03010101010201010101" pitchFamily="66" charset="0"/>
              </a:rPr>
              <a:t>"Огниво"</a:t>
            </a:r>
          </a:p>
        </p:txBody>
      </p:sp>
      <p:pic>
        <p:nvPicPr>
          <p:cNvPr id="12303" name="Picture 15" descr="14083m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808413"/>
            <a:ext cx="4105275" cy="2622550"/>
          </a:xfrm>
          <a:prstGeom prst="rect">
            <a:avLst/>
          </a:prstGeom>
          <a:noFill/>
          <a:ln w="25400">
            <a:pattFill prst="lgCheck">
              <a:fgClr>
                <a:srgbClr val="6C0000"/>
              </a:fgClr>
              <a:bgClr>
                <a:srgbClr val="FFFFFF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4" name="Караоке_Сказочник.wmv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669088"/>
            <a:ext cx="14288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40" t="12564" r="31728" b="30513"/>
          <a:stretch>
            <a:fillRect/>
          </a:stretch>
        </p:blipFill>
        <p:spPr bwMode="auto">
          <a:xfrm>
            <a:off x="5364163" y="3860800"/>
            <a:ext cx="3168650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1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10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numSld="11">
                <p:cTn id="2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304"/>
                </p:tgtEl>
              </p:cMediaNode>
            </p:video>
          </p:childTnLst>
        </p:cTn>
      </p:par>
    </p:tnLst>
    <p:bldLst>
      <p:bldP spid="12297" grpId="0" animBg="1"/>
      <p:bldP spid="1229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20" name="Picture 4" descr="афины акрополь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260350"/>
            <a:ext cx="2990850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21" name="Picture 5" descr="лондон вестммтерское аббатство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2852738"/>
            <a:ext cx="1968500" cy="256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22" name="Picture 6" descr="париж собор парижской богоматери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700213"/>
            <a:ext cx="269557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23" name="Picture 7" descr="рим колизей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365625"/>
            <a:ext cx="254317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24" name="Picture 8" descr="швецария замок Шильон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005263"/>
            <a:ext cx="284797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25" name="Picture 9" descr="14123m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96863"/>
            <a:ext cx="3384550" cy="334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26" name="WordArt 10"/>
          <p:cNvSpPr>
            <a:spLocks noChangeArrowheads="1" noChangeShapeType="1" noTextEdit="1"/>
          </p:cNvSpPr>
          <p:nvPr/>
        </p:nvSpPr>
        <p:spPr bwMode="auto">
          <a:xfrm>
            <a:off x="6156325" y="6381750"/>
            <a:ext cx="2736850" cy="301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1600" b="1" kern="10">
                <a:ln w="3175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6C0000"/>
                </a:solidFill>
                <a:latin typeface="Monotype Corsiva" panose="03010101010201010101" pitchFamily="66" charset="0"/>
              </a:rPr>
              <a:t>Рим. Колизей</a:t>
            </a:r>
          </a:p>
        </p:txBody>
      </p:sp>
      <p:sp>
        <p:nvSpPr>
          <p:cNvPr id="86027" name="WordArt 11"/>
          <p:cNvSpPr>
            <a:spLocks noChangeArrowheads="1" noChangeShapeType="1" noTextEdit="1"/>
          </p:cNvSpPr>
          <p:nvPr/>
        </p:nvSpPr>
        <p:spPr bwMode="auto">
          <a:xfrm>
            <a:off x="3708400" y="2349500"/>
            <a:ext cx="2376488" cy="374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1600" b="1" kern="10">
                <a:ln w="3175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6C0000"/>
                </a:solidFill>
                <a:latin typeface="Monotype Corsiva" panose="03010101010201010101" pitchFamily="66" charset="0"/>
              </a:rPr>
              <a:t>Афины. Акрополь</a:t>
            </a:r>
          </a:p>
        </p:txBody>
      </p:sp>
      <p:sp>
        <p:nvSpPr>
          <p:cNvPr id="86028" name="WordArt 12"/>
          <p:cNvSpPr>
            <a:spLocks noChangeArrowheads="1" noChangeShapeType="1" noTextEdit="1"/>
          </p:cNvSpPr>
          <p:nvPr/>
        </p:nvSpPr>
        <p:spPr bwMode="auto">
          <a:xfrm>
            <a:off x="5940425" y="3789363"/>
            <a:ext cx="3130550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1600" b="1" kern="10">
                <a:ln w="3175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6C0000"/>
                </a:solidFill>
                <a:latin typeface="Monotype Corsiva" panose="03010101010201010101" pitchFamily="66" charset="0"/>
              </a:rPr>
              <a:t>Франция. Собор Парижской </a:t>
            </a:r>
          </a:p>
          <a:p>
            <a:pPr algn="ctr"/>
            <a:r>
              <a:rPr lang="ru-RU" sz="1600" b="1" kern="10">
                <a:ln w="3175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6C0000"/>
                </a:solidFill>
                <a:latin typeface="Monotype Corsiva" panose="03010101010201010101" pitchFamily="66" charset="0"/>
              </a:rPr>
              <a:t>Богоматери</a:t>
            </a:r>
          </a:p>
        </p:txBody>
      </p:sp>
      <p:sp>
        <p:nvSpPr>
          <p:cNvPr id="86029" name="WordArt 13"/>
          <p:cNvSpPr>
            <a:spLocks noChangeArrowheads="1" noChangeShapeType="1" noTextEdit="1"/>
          </p:cNvSpPr>
          <p:nvPr/>
        </p:nvSpPr>
        <p:spPr bwMode="auto">
          <a:xfrm>
            <a:off x="395288" y="5949950"/>
            <a:ext cx="2520950" cy="6619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1600" b="1" kern="10">
                <a:ln w="3175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6C0000"/>
                </a:solidFill>
                <a:latin typeface="Monotype Corsiva" panose="03010101010201010101" pitchFamily="66" charset="0"/>
              </a:rPr>
              <a:t>Швецария. Замок</a:t>
            </a:r>
          </a:p>
          <a:p>
            <a:pPr algn="ctr"/>
            <a:r>
              <a:rPr lang="ru-RU" sz="1600" b="1" kern="10">
                <a:ln w="3175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6C0000"/>
                </a:solidFill>
                <a:latin typeface="Monotype Corsiva" panose="03010101010201010101" pitchFamily="66" charset="0"/>
              </a:rPr>
              <a:t>Шильон</a:t>
            </a:r>
          </a:p>
        </p:txBody>
      </p:sp>
      <p:sp>
        <p:nvSpPr>
          <p:cNvPr id="86030" name="WordArt 14"/>
          <p:cNvSpPr>
            <a:spLocks noChangeArrowheads="1" noChangeShapeType="1" noTextEdit="1"/>
          </p:cNvSpPr>
          <p:nvPr/>
        </p:nvSpPr>
        <p:spPr bwMode="auto">
          <a:xfrm>
            <a:off x="3203575" y="5516563"/>
            <a:ext cx="2889250" cy="936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505"/>
              </a:avLst>
            </a:prstTxWarp>
          </a:bodyPr>
          <a:lstStyle/>
          <a:p>
            <a:pPr algn="ctr"/>
            <a:r>
              <a:rPr lang="ru-RU" sz="1600" b="1" kern="10">
                <a:ln w="3175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6C0000"/>
                </a:solidFill>
                <a:latin typeface="Monotype Corsiva" panose="03010101010201010101" pitchFamily="66" charset="0"/>
              </a:rPr>
              <a:t>Лондон. Вестминстерское</a:t>
            </a:r>
          </a:p>
          <a:p>
            <a:pPr algn="ctr"/>
            <a:r>
              <a:rPr lang="ru-RU" sz="1600" b="1" kern="10">
                <a:ln w="3175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6C0000"/>
                </a:solidFill>
                <a:latin typeface="Monotype Corsiva" panose="03010101010201010101" pitchFamily="66" charset="0"/>
              </a:rPr>
              <a:t>аббатство</a:t>
            </a: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6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86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1000"/>
                                        <p:tgtEl>
                                          <p:spTgt spid="86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86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1000"/>
                                        <p:tgtEl>
                                          <p:spTgt spid="86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86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1000"/>
                                        <p:tgtEl>
                                          <p:spTgt spid="86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0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86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1000"/>
                                        <p:tgtEl>
                                          <p:spTgt spid="86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9" dur="2000"/>
                                        <p:tgtEl>
                                          <p:spTgt spid="86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1000"/>
                                        <p:tgtEl>
                                          <p:spTgt spid="86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6" grpId="0" animBg="1"/>
      <p:bldP spid="86027" grpId="0" animBg="1"/>
      <p:bldP spid="86028" grpId="0" animBg="1"/>
      <p:bldP spid="86029" grpId="0" animBg="1"/>
      <p:bldP spid="86030" grpId="0" animBg="1"/>
    </p:bldLst>
  </p:timing>
</p:sld>
</file>

<file path=ppt/theme/theme1.xml><?xml version="1.0" encoding="utf-8"?>
<a:theme xmlns:a="http://schemas.openxmlformats.org/drawingml/2006/main" name="Тема1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Majestic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Majestic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2474</TotalTime>
  <Words>200</Words>
  <Application>Microsoft Office PowerPoint</Application>
  <PresentationFormat>Экран (4:3)</PresentationFormat>
  <Paragraphs>58</Paragraphs>
  <Slides>17</Slides>
  <Notes>17</Notes>
  <HiddenSlides>0</HiddenSlides>
  <MMClips>6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Majestic</vt:lpstr>
      <vt:lpstr>Calibri</vt:lpstr>
      <vt:lpstr>Monotype Corsiva</vt:lpstr>
      <vt:lpstr>Тема1</vt:lpstr>
      <vt:lpstr>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Организация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Марина</dc:creator>
  <cp:lastModifiedBy>User</cp:lastModifiedBy>
  <cp:revision>230</cp:revision>
  <cp:lastPrinted>2020-03-11T12:12:44Z</cp:lastPrinted>
  <dcterms:created xsi:type="dcterms:W3CDTF">2010-02-09T08:32:30Z</dcterms:created>
  <dcterms:modified xsi:type="dcterms:W3CDTF">2023-10-18T06:29:12Z</dcterms:modified>
</cp:coreProperties>
</file>