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handoutMasterIdLst>
    <p:handoutMasterId r:id="rId21"/>
  </p:handoutMasterIdLst>
  <p:sldIdLst>
    <p:sldId id="326" r:id="rId3"/>
    <p:sldId id="316" r:id="rId4"/>
    <p:sldId id="325" r:id="rId5"/>
    <p:sldId id="319" r:id="rId6"/>
    <p:sldId id="259" r:id="rId7"/>
    <p:sldId id="260" r:id="rId8"/>
    <p:sldId id="261" r:id="rId9"/>
    <p:sldId id="262" r:id="rId10"/>
    <p:sldId id="315" r:id="rId11"/>
    <p:sldId id="312" r:id="rId12"/>
    <p:sldId id="311" r:id="rId13"/>
    <p:sldId id="313" r:id="rId14"/>
    <p:sldId id="321" r:id="rId15"/>
    <p:sldId id="322" r:id="rId16"/>
    <p:sldId id="264" r:id="rId17"/>
    <p:sldId id="314" r:id="rId18"/>
    <p:sldId id="324" r:id="rId19"/>
  </p:sldIdLst>
  <p:sldSz cx="9144000" cy="6858000" type="screen4x3"/>
  <p:notesSz cx="7104063" cy="10234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640000"/>
    <a:srgbClr val="CCCCFF"/>
    <a:srgbClr val="8800B8"/>
    <a:srgbClr val="6C0000"/>
    <a:srgbClr val="E6CDFF"/>
    <a:srgbClr val="66FFCC"/>
    <a:srgbClr val="F8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6" autoAdjust="0"/>
    <p:restoredTop sz="94660"/>
  </p:normalViewPr>
  <p:slideViewPr>
    <p:cSldViewPr>
      <p:cViewPr varScale="1">
        <p:scale>
          <a:sx n="105" d="100"/>
          <a:sy n="105" d="100"/>
        </p:scale>
        <p:origin x="217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64FF22-75BA-48E5-AFED-8C399D817CB5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7C8362D-8680-4FE2-8F43-2E7168444C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753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10255D73-E783-4A94-8B1C-B2AA2C344523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E6FE212E-8735-4EF8-9ACF-872185A2A4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9527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BED153-B20A-4D84-8044-67AC75C27C9F}" type="slidenum">
              <a:rPr lang="ru-RU" altLang="ru-RU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ru-RU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73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EE48F2-2F8A-4A37-BAE3-55ED2898875D}" type="slidenum">
              <a:rPr lang="ru-RU" altLang="ru-RU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ru-RU" altLang="ru-RU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14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84B9AF-E80A-4286-A00B-C44A13D9A27F}" type="slidenum">
              <a:rPr lang="ru-RU" altLang="ru-RU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ru-RU" altLang="ru-RU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42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EF1A25-497E-4F2B-B378-D605E7D14B76}" type="slidenum">
              <a:rPr lang="ru-RU" altLang="ru-RU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ru-RU" altLang="ru-RU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12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E600E7-2F8B-48B7-BBAB-111FB482E6E4}" type="slidenum">
              <a:rPr lang="ru-RU" altLang="ru-RU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72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FDCFE5-503C-4F2A-B99A-50C23966980F}" type="slidenum">
              <a:rPr lang="ru-RU" altLang="ru-RU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ru-RU" altLang="ru-RU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70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78BBE8-F70C-43EB-8DA3-56FA53BCE71F}" type="slidenum">
              <a:rPr lang="ru-RU" altLang="ru-RU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ru-RU" altLang="ru-RU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70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A054CF-AF99-4F1B-9A5E-95A6B6ABD5C3}" type="slidenum">
              <a:rPr lang="ru-RU" altLang="ru-RU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ru-RU" altLang="ru-RU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79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326E76-3202-4392-B089-39D14356EACB}" type="slidenum">
              <a:rPr lang="ru-RU" altLang="ru-RU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ru-RU" altLang="ru-RU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E9A17B-2115-47C2-ABEC-4086BCA71AA1}" type="slidenum">
              <a:rPr lang="ru-RU" altLang="ru-RU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ru-RU" altLang="ru-RU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5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05D83C-F1C1-47EE-950A-70B523849669}" type="slidenum">
              <a:rPr lang="ru-RU" altLang="ru-RU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 altLang="ru-RU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43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B5C61E-D92D-432A-910F-BE6F2CEADF3A}" type="slidenum">
              <a:rPr lang="ru-RU" altLang="ru-RU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ru-RU" altLang="ru-RU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76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7624A1-DD55-4676-8D60-C5FBEAE7AC08}" type="slidenum">
              <a:rPr lang="ru-RU" altLang="ru-RU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ru-RU" altLang="ru-RU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63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B0C450-5A27-4792-A5FA-5455AD073687}" type="slidenum">
              <a:rPr lang="ru-RU" altLang="ru-RU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ru-RU" altLang="ru-RU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324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BEDCFA-F4CE-4FE4-844A-FD87E4540417}" type="slidenum">
              <a:rPr lang="ru-RU" altLang="ru-RU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ru-RU" altLang="ru-RU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86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E4CB67-E090-4DBC-8FCE-DC3388DB6074}" type="slidenum">
              <a:rPr lang="ru-RU" altLang="ru-RU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ru-RU" altLang="ru-RU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474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132F63-5F86-4AFF-84B0-347A422107EA}" type="slidenum">
              <a:rPr lang="ru-RU" altLang="ru-RU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ru-RU" altLang="ru-RU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4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762000"/>
            <a:ext cx="5486400" cy="1470025"/>
          </a:xfrm>
        </p:spPr>
        <p:txBody>
          <a:bodyPr/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75" y="2517775"/>
            <a:ext cx="483235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BCA195-68C7-4B0D-B236-A333FA2B8D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470249"/>
      </p:ext>
    </p:extLst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C833-30C0-4840-AFBA-77391D8C64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605273"/>
      </p:ext>
    </p:extLst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65295-6B96-4DB8-8890-22181D4888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6716674"/>
      </p:ext>
    </p:extLst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762000"/>
            <a:ext cx="5486400" cy="1470025"/>
          </a:xfrm>
        </p:spPr>
        <p:txBody>
          <a:bodyPr/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75" y="2517775"/>
            <a:ext cx="483235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8EBF8-0CC2-4B0D-BCD7-47F1F0BCCF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901436"/>
      </p:ext>
    </p:extLst>
  </p:cSld>
  <p:clrMapOvr>
    <a:masterClrMapping/>
  </p:clrMapOvr>
  <p:transition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23320-B68F-4159-A0D2-F97C7DD5A9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0478564"/>
      </p:ext>
    </p:extLst>
  </p:cSld>
  <p:clrMapOvr>
    <a:masterClrMapping/>
  </p:clrMapOvr>
  <p:transition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7F24-E1B4-446F-9525-B0556ED388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1106597"/>
      </p:ext>
    </p:extLst>
  </p:cSld>
  <p:clrMapOvr>
    <a:masterClrMapping/>
  </p:clrMapOvr>
  <p:transition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52600" y="1600200"/>
            <a:ext cx="3390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5900" y="1600200"/>
            <a:ext cx="3390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43E70-D53E-481D-90FE-A89073CEDF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9367494"/>
      </p:ext>
    </p:extLst>
  </p:cSld>
  <p:clrMapOvr>
    <a:masterClrMapping/>
  </p:clrMapOvr>
  <p:transition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90D24-1C86-4DB9-B55D-8C8011B5D3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5990825"/>
      </p:ext>
    </p:extLst>
  </p:cSld>
  <p:clrMapOvr>
    <a:masterClrMapping/>
  </p:clrMapOvr>
  <p:transition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21E50-E752-42F4-8552-9CA7C409C7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716470"/>
      </p:ext>
    </p:extLst>
  </p:cSld>
  <p:clrMapOvr>
    <a:masterClrMapping/>
  </p:clrMapOvr>
  <p:transition>
    <p:whee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966D5-0F8B-4D8A-8D1E-D838E8508E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2843562"/>
      </p:ext>
    </p:extLst>
  </p:cSld>
  <p:clrMapOvr>
    <a:masterClrMapping/>
  </p:clrMapOvr>
  <p:transition>
    <p:whee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C84CA-3B1B-4BF5-A374-99A0A4DAB9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1442848"/>
      </p:ext>
    </p:extLst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F5C0-711C-464D-ACA9-6C2E7A5DB1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3810544"/>
      </p:ext>
    </p:extLst>
  </p:cSld>
  <p:clrMapOvr>
    <a:masterClrMapping/>
  </p:clrMapOvr>
  <p:transition>
    <p:whee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4ADE0-FF3C-4F3A-BD00-927C6F2973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8790650"/>
      </p:ext>
    </p:extLst>
  </p:cSld>
  <p:clrMapOvr>
    <a:masterClrMapping/>
  </p:clrMapOvr>
  <p:transition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869DD-8E6A-4006-83A2-DB891CFCA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403984"/>
      </p:ext>
    </p:extLst>
  </p:cSld>
  <p:clrMapOvr>
    <a:masterClrMapping/>
  </p:clrMapOvr>
  <p:transition>
    <p:whee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7335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52600" y="274638"/>
            <a:ext cx="50482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77E1-54CB-44DD-825E-2FA76E793F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8408878"/>
      </p:ext>
    </p:extLst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85F2-23A8-4FA1-9F5E-ED3C12AAF5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7953579"/>
      </p:ext>
    </p:extLst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52600" y="1600200"/>
            <a:ext cx="3390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5900" y="1600200"/>
            <a:ext cx="3390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67367-75B4-4FBC-B636-3898DA0E37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7364976"/>
      </p:ext>
    </p:extLst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B5DD4-135B-4B21-986D-8860235172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4310027"/>
      </p:ext>
    </p:extLst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5488B-7DDF-456C-9C2B-EDB38FA909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3113667"/>
      </p:ext>
    </p:extLst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D4F5-DB96-4D8F-997D-91F3013283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785934"/>
      </p:ext>
    </p:extLst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6A64A-9297-495C-8EEF-35B38D56C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7327784"/>
      </p:ext>
    </p:extLst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D40A1-D172-47A9-B789-AA8669F90D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1311392"/>
      </p:ext>
    </p:extLst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600200"/>
            <a:ext cx="6934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498898C-E23D-489F-BD29-A439800454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600200"/>
            <a:ext cx="6934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1CFEBA0-25AB-4AEE-B010-11392DC7A5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ransition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file:///F:\&#1041;&#1080;&#1073;&#1083;&#1080;&#1086;&#1090;&#1077;&#1082;&#1072;\&#1040;&#1085;&#1076;&#1077;&#1088;&#1089;&#1077;&#1085;\&#1054;&#1090;&#1082;&#1088;&#1099;&#1090;&#1099;&#1081;%20&#1091;&#1088;&#1086;&#1082;\&#1053;&#1072;%20&#1082;&#1086;&#1085;&#1082;&#1091;&#1088;&#1089;%20&#1073;&#1080;&#1073;&#1083;&#1080;&#1086;&#1090;&#1077;&#1082;&#1072;&#1088;&#1077;&#1081;\detskaja-v-mire-mnogo-skazok.mp3" TargetMode="External"/><Relationship Id="rId1" Type="http://schemas.microsoft.com/office/2007/relationships/media" Target="file:///F:\&#1041;&#1080;&#1073;&#1083;&#1080;&#1086;&#1090;&#1077;&#1082;&#1072;\&#1040;&#1085;&#1076;&#1077;&#1088;&#1089;&#1077;&#1085;\&#1054;&#1090;&#1082;&#1088;&#1099;&#1090;&#1099;&#1081;%20&#1091;&#1088;&#1086;&#1082;\&#1053;&#1072;%20&#1082;&#1086;&#1085;&#1082;&#1091;&#1088;&#1089;%20&#1073;&#1080;&#1073;&#1083;&#1080;&#1086;&#1090;&#1077;&#1082;&#1072;&#1088;&#1077;&#1081;\detskaja-v-mire-mnogo-skazok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18" Type="http://schemas.openxmlformats.org/officeDocument/2006/relationships/hyperlink" Target="&#1054;&#1090;&#1088;&#1099;&#1074;&#1086;&#1082;%20&#1080;&#1079;%20&#1089;&#1082;&#1072;&#1079;&#1082;&#1080;%20&#1043;&#1072;&#1076;&#1082;&#1080;&#1081;%20&#1091;&#1090;&#1077;&#1085;&#1086;&#1082;.wmv" TargetMode="Externa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2.jpeg"/><Relationship Id="rId1" Type="http://schemas.openxmlformats.org/officeDocument/2006/relationships/video" Target="file:///C:\Documents%20and%20Settings\&#1052;&#1072;&#1088;&#1080;&#1085;&#1072;\&#1052;&#1086;&#1080;%20&#1076;&#1086;&#1082;&#1091;&#1084;&#1077;&#1085;&#1090;&#1099;\&#1072;&#1085;&#1076;&#1077;&#1088;&#1089;&#1077;&#1085;\&#1072;&#1085;&#1076;&#1077;&#1088;&#1089;&#1077;&#1085;\&#1050;&#1072;&#1088;&#1072;&#1086;&#1082;&#1077;_&#1057;&#1082;&#1072;&#1079;&#1086;&#1095;&#1085;&#1080;&#1082;.wmv" TargetMode="Externa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19" Type="http://schemas.openxmlformats.org/officeDocument/2006/relationships/image" Target="../media/image53.png"/><Relationship Id="rId4" Type="http://schemas.openxmlformats.org/officeDocument/2006/relationships/image" Target="../media/image9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9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F:\&#1041;&#1080;&#1073;&#1083;&#1080;&#1086;&#1090;&#1077;&#1082;&#1072;\&#1040;&#1085;&#1076;&#1077;&#1088;&#1089;&#1077;&#1085;\&#1054;&#1090;&#1082;&#1088;&#1099;&#1090;&#1099;&#1081;%20&#1091;&#1088;&#1086;&#1082;\&#1053;&#1072;%20&#1082;&#1086;&#1085;&#1082;&#1091;&#1088;&#1089;%20&#1073;&#1080;&#1073;&#1083;&#1080;&#1086;&#1090;&#1077;&#1082;&#1072;&#1088;&#1077;&#1081;\&#1094;&#1074;&#1077;&#1090;&#1099;-&#1076;&#1102;&#1081;&#1084;&#1086;&#1074;&#1086;&#1095;&#1082;&#1072;.mp3" TargetMode="External"/><Relationship Id="rId1" Type="http://schemas.microsoft.com/office/2007/relationships/media" Target="file:///F:\&#1041;&#1080;&#1073;&#1083;&#1080;&#1086;&#1090;&#1077;&#1082;&#1072;\&#1040;&#1085;&#1076;&#1077;&#1088;&#1089;&#1077;&#1085;\&#1054;&#1090;&#1082;&#1088;&#1099;&#1090;&#1099;&#1081;%20&#1091;&#1088;&#1086;&#1082;\&#1053;&#1072;%20&#1082;&#1086;&#1085;&#1082;&#1091;&#1088;&#1089;%20&#1073;&#1080;&#1073;&#1083;&#1080;&#1086;&#1090;&#1077;&#1082;&#1072;&#1088;&#1077;&#1081;\&#1094;&#1074;&#1077;&#1090;&#1099;-&#1076;&#1102;&#1081;&#1084;&#1086;&#1074;&#1086;&#1095;&#1082;&#1072;.mp3" TargetMode="External"/><Relationship Id="rId5" Type="http://schemas.openxmlformats.org/officeDocument/2006/relationships/image" Target="../media/image6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&#1042;&#1080;&#1082;&#1090;&#1086;&#1088;&#1080;&#1085;&#1072;/mir_skazok_Andersena.ppt" TargetMode="Externa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hyperlink" Target="&#1044;&#1102;&#1081;&#1084;&#1086;&#1074;&#1086;&#1095;&#1082;&#1072;.%20&#1052;&#1091;&#1083;&#1100;&#1090;&#1092;&#1080;&#1083;&#1100;&#1084;%201964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&#1054;&#1090;&#1088;&#1099;&#1074;&#1086;&#1082;%20&#1080;&#1079;%20&#1089;&#1082;&#1072;&#1079;&#1082;&#1080;%20&#1043;&#1072;&#1076;&#1082;&#1080;&#1081;%20&#1091;&#1090;&#1077;&#1085;&#1086;&#1082;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&#1052;&#1072;&#1088;&#1080;&#1085;&#1072;\&#1052;&#1086;&#1080;%20&#1076;&#1086;&#1082;&#1091;&#1084;&#1077;&#1085;&#1090;&#1099;\&#1072;&#1085;&#1076;&#1077;&#1088;&#1089;&#1077;&#1085;\&#1072;&#1085;&#1076;&#1077;&#1088;&#1089;&#1077;&#1085;\&#1050;&#1072;&#1088;&#1072;&#1086;&#1082;&#1077;_&#1057;&#1082;&#1072;&#1079;&#1086;&#1095;&#1085;&#1080;&#1082;.wmv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&#1052;&#1072;&#1088;&#1080;&#1085;&#1072;\&#1052;&#1086;&#1080;%20&#1076;&#1086;&#1082;&#1091;&#1084;&#1077;&#1085;&#1090;&#1099;\&#1072;&#1085;&#1076;&#1077;&#1088;&#1089;&#1077;&#1085;\&#1072;&#1085;&#1076;&#1077;&#1088;&#1089;&#1077;&#1085;\&#1050;&#1072;&#1088;&#1072;&#1086;&#1082;&#1077;_&#1057;&#1082;&#1072;&#1079;&#1086;&#1095;&#1085;&#1080;&#1082;.wmv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9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&#1052;&#1072;&#1088;&#1080;&#1085;&#1072;\&#1052;&#1086;&#1080;%20&#1076;&#1086;&#1082;&#1091;&#1084;&#1077;&#1085;&#1090;&#1099;\&#1072;&#1085;&#1076;&#1077;&#1088;&#1089;&#1077;&#1085;\&#1072;&#1085;&#1076;&#1077;&#1088;&#1089;&#1077;&#1085;\&#1050;&#1072;&#1088;&#1072;&#1086;&#1082;&#1077;_&#1057;&#1082;&#1072;&#1079;&#1086;&#1095;&#1085;&#1080;&#1082;.wmv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9.jpe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9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5" descr="77a7d90d9685"/>
          <p:cNvSpPr>
            <a:spLocks noChangeArrowheads="1" noChangeShapeType="1" noTextEdit="1"/>
          </p:cNvSpPr>
          <p:nvPr/>
        </p:nvSpPr>
        <p:spPr bwMode="auto">
          <a:xfrm>
            <a:off x="2555875" y="5516563"/>
            <a:ext cx="4105275" cy="61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0">
                  <a:solidFill>
                    <a:srgbClr val="CC99FF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 panose="03090702030407020403" pitchFamily="66" charset="0"/>
              </a:rPr>
              <a:t>Путешествие в сказочный мир!</a:t>
            </a:r>
          </a:p>
        </p:txBody>
      </p:sp>
      <p:sp>
        <p:nvSpPr>
          <p:cNvPr id="7171" name="WordArt 6" descr="77a7d90d9685"/>
          <p:cNvSpPr>
            <a:spLocks noChangeArrowheads="1" noChangeShapeType="1" noTextEdit="1"/>
          </p:cNvSpPr>
          <p:nvPr/>
        </p:nvSpPr>
        <p:spPr bwMode="auto">
          <a:xfrm>
            <a:off x="2124075" y="1125538"/>
            <a:ext cx="11525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0">
                <a:solidFill>
                  <a:srgbClr val="CC99FF"/>
                </a:solidFill>
                <a:round/>
                <a:headEnd/>
                <a:tailEnd/>
              </a:ln>
              <a:blipFill dpi="0" rotWithShape="0">
                <a:blip r:embed="rId6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2" name="detskaja-v-mire-mnogo-skazo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842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00563" y="0"/>
            <a:ext cx="3311525" cy="692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B0F0"/>
                </a:solidFill>
              </a:rPr>
              <a:t>МБОУ Никольская СОШ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0" name="Picture 6" descr="pic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838325" cy="2381250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7" descr="pic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1790700" cy="2381250"/>
          </a:xfrm>
          <a:prstGeom prst="rect">
            <a:avLst/>
          </a:prstGeom>
          <a:noFill/>
          <a:ln w="1905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3" name="Picture 9" descr="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20938"/>
            <a:ext cx="1695450" cy="2087562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4" name="Picture 10" descr="7NGCCA2QZRAACA3NO308CAPWQMGQCAO91PGCCAE8GBXRCAI7LLUKCAR4UKRDCAYBCUM6CAU1ZTFLCAGCWLCFCA40OQWDCAHC8PACCAEN5CP1CAC3HZ8KCAYNS914CA97ZGJSCAJXM5G7CAQ1711YCA0OK41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6250"/>
            <a:ext cx="1474787" cy="2271713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5" name="Picture 11" descr="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3357563"/>
            <a:ext cx="1774825" cy="2376487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6" name="Picture 12" descr="NARNCAM7P5OICA5F3ST8CAXOFZP3CAPPG6EECAAEPJBTCAK3J5JBCA0I4HAXCAF7I73PCA99ZNCLCA8XOVFOCAMP22M6CAKEM6WUCAK8KCUBCAFH1NI5CA55CE0SCAOOBHE2CAG3LWKQCA213P2BCAH7C96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41438"/>
            <a:ext cx="1465262" cy="2303462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7" name="Picture 13" descr="UIFNCAFS7D7ICA82026BCABW37SNCAN6LGCXCAU28FMICAJLWTLNCA00PBFACAE15PTDCAUBFGSTCA9M5V3UCARCKR2YCASDTB64CAHC04KXCA9X4ZD0CABBU2FTCA9YG103CARLWGEICAYPJH2ZCAFHRJ5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1514475" cy="2232025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9" name="Picture 15" descr="O1RJCA8L1O2MCAFTEH8OCAD513RUCA10AF6SCATUQWG3CALIG6O1CAWUNCS0CA45NLRFCAH263YSCAE6F830CAJBG79ICAGQJ4X6CAGAUWS3CA2XP072CAW1SRYBCA5TL7C7CAP8OEI5CA7JTSZ3CA5P5YN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81525"/>
            <a:ext cx="1920875" cy="1920875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0" name="Picture 16" descr="SZBZCALQWP4ACACJOMN5CAYUS0I9CA5P4TK6CAUN2WVOCAKG58W9CAD3KOV3CA77W1E5CALWUZH7CAYA7UJ2CAGN4FA3CAWVNIB7CAJ30PS3CAUPSB58CAZ9HUZ2CA4WTVAHCAV7N9KRCAP14FSSCAW8ETF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437063"/>
            <a:ext cx="1792287" cy="2087562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pic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73463"/>
            <a:ext cx="1790700" cy="2381250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1" name="Picture 17" descr="U3S7CA377F90CAZZ47JLCAHAPB98CACES01RCARW5UMICAXLGUYACA1OTGQ6CAVTHZZBCAKEK15JCAJLFQX0CAOLQQC8CAFPLRNPCADIPQEHCAPJAGK7CA9YN9L0CALM9R6ZCAA7XJVHCACLN3IZCAG1SZE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0350"/>
            <a:ext cx="1773238" cy="2376488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2" name="Picture 18" descr="GGOZCAT9W0CJCAMPX9Y9CAY255L4CAG5790CCA7I57O4CAYOU4UKCAZJ7UH7CAQ1SH7LCAQ33Y13CAFFEC6PCA5ESCLVCA0TXVPOCAI2CLPGCAOEN1R2CAJQ4G19CAYYBR48CAQH8I10CATODNZ7CA02DMNQ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76700"/>
            <a:ext cx="1757362" cy="2519363"/>
          </a:xfrm>
          <a:prstGeom prst="rect">
            <a:avLst/>
          </a:prstGeom>
          <a:noFill/>
          <a:ln w="25400">
            <a:pattFill prst="sphere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63" name="Караоке_Сказочник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669088"/>
            <a:ext cx="14288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Рисунок 16">
            <a:hlinkClick r:id="rId18" action="ppaction://hlinkfil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5302250"/>
            <a:ext cx="115252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Рисунок 17">
            <a:hlinkClick r:id="rId18" action="ppaction://hlinkfil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260350"/>
            <a:ext cx="115252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11">
                <p:cTn id="7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96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3600450" cy="2700337"/>
          </a:xfrm>
          <a:prstGeom prst="rect">
            <a:avLst/>
          </a:prstGeom>
          <a:noFill/>
          <a:ln w="25400">
            <a:pattFill prst="lgCheck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0" name="Picture 10" descr="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57563"/>
            <a:ext cx="4033838" cy="2870200"/>
          </a:xfrm>
          <a:prstGeom prst="rect">
            <a:avLst/>
          </a:prstGeom>
          <a:noFill/>
          <a:ln w="25400">
            <a:pattFill prst="lgCheck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1" name="WordArt 11"/>
          <p:cNvSpPr>
            <a:spLocks noChangeArrowheads="1" noChangeShapeType="1" noTextEdit="1"/>
          </p:cNvSpPr>
          <p:nvPr/>
        </p:nvSpPr>
        <p:spPr bwMode="auto">
          <a:xfrm>
            <a:off x="827088" y="2924175"/>
            <a:ext cx="3097212" cy="374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Могила Х.К. Андерсена</a:t>
            </a:r>
          </a:p>
        </p:txBody>
      </p:sp>
      <p:sp>
        <p:nvSpPr>
          <p:cNvPr id="81932" name="WordArt 12"/>
          <p:cNvSpPr>
            <a:spLocks noChangeArrowheads="1" noChangeShapeType="1" noTextEdit="1"/>
          </p:cNvSpPr>
          <p:nvPr/>
        </p:nvSpPr>
        <p:spPr bwMode="auto">
          <a:xfrm>
            <a:off x="5003800" y="2924175"/>
            <a:ext cx="3529013" cy="374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Памятник Андерсену в Копенгагине</a:t>
            </a:r>
          </a:p>
        </p:txBody>
      </p:sp>
      <p:sp>
        <p:nvSpPr>
          <p:cNvPr id="81933" name="WordArt 13"/>
          <p:cNvSpPr>
            <a:spLocks noChangeArrowheads="1" noChangeShapeType="1" noTextEdit="1"/>
          </p:cNvSpPr>
          <p:nvPr/>
        </p:nvSpPr>
        <p:spPr bwMode="auto">
          <a:xfrm>
            <a:off x="468313" y="6308725"/>
            <a:ext cx="3598862" cy="374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Памятник Андерсену в Оденсе</a:t>
            </a:r>
          </a:p>
        </p:txBody>
      </p:sp>
      <p:sp>
        <p:nvSpPr>
          <p:cNvPr id="81934" name="WordArt 14"/>
          <p:cNvSpPr>
            <a:spLocks noChangeArrowheads="1" noChangeShapeType="1" noTextEdit="1"/>
          </p:cNvSpPr>
          <p:nvPr/>
        </p:nvSpPr>
        <p:spPr bwMode="auto">
          <a:xfrm>
            <a:off x="5076825" y="6308725"/>
            <a:ext cx="3167063" cy="374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Комната музея Андерсена</a:t>
            </a:r>
          </a:p>
        </p:txBody>
      </p:sp>
      <p:pic>
        <p:nvPicPr>
          <p:cNvPr id="81935" name="Picture 15" descr="normal_P1010177копенга пра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8913"/>
            <a:ext cx="3600450" cy="2700337"/>
          </a:xfrm>
          <a:prstGeom prst="rect">
            <a:avLst/>
          </a:prstGeom>
          <a:noFill/>
          <a:ln w="25400">
            <a:pattFill prst="lgCheck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6" name="Picture 16" descr="оденс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57563"/>
            <a:ext cx="2160587" cy="2879725"/>
          </a:xfrm>
          <a:prstGeom prst="rect">
            <a:avLst/>
          </a:prstGeom>
          <a:noFill/>
          <a:ln w="25400">
            <a:pattFill prst="lgCheck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5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 animBg="1"/>
      <p:bldP spid="81931" grpId="1" animBg="1"/>
      <p:bldP spid="81932" grpId="0" animBg="1"/>
      <p:bldP spid="81932" grpId="1" animBg="1"/>
      <p:bldP spid="81933" grpId="0" animBg="1"/>
      <p:bldP spid="81933" grpId="1" animBg="1"/>
      <p:bldP spid="81934" grpId="0" animBg="1"/>
      <p:bldP spid="819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23018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6" descr="3_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3424237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9" descr="mav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2276475"/>
            <a:ext cx="2203450" cy="2887663"/>
          </a:xfrm>
          <a:prstGeom prst="rect">
            <a:avLst/>
          </a:prstGeom>
          <a:noFill/>
          <a:ln w="25400">
            <a:pattFill prst="lgCheck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8" name="WordArt 10"/>
          <p:cNvSpPr>
            <a:spLocks noChangeArrowheads="1" noChangeShapeType="1" noTextEdit="1"/>
          </p:cNvSpPr>
          <p:nvPr/>
        </p:nvSpPr>
        <p:spPr bwMode="auto">
          <a:xfrm>
            <a:off x="468313" y="5229225"/>
            <a:ext cx="31670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Татьяна Маврина</a:t>
            </a:r>
          </a:p>
        </p:txBody>
      </p:sp>
      <p:pic>
        <p:nvPicPr>
          <p:cNvPr id="83976" name="Picture 8" descr="mav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81300"/>
            <a:ext cx="2374900" cy="3390900"/>
          </a:xfrm>
          <a:prstGeom prst="rect">
            <a:avLst/>
          </a:prstGeom>
          <a:noFill/>
          <a:ln w="25400">
            <a:pattFill prst="lgCheck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5" name="Picture 7" descr="mav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3357563"/>
            <a:ext cx="2273300" cy="3246437"/>
          </a:xfrm>
          <a:prstGeom prst="rect">
            <a:avLst/>
          </a:prstGeom>
          <a:noFill/>
          <a:ln w="25400">
            <a:pattFill prst="lgCheck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WordArt 10"/>
          <p:cNvSpPr>
            <a:spLocks noChangeArrowheads="1" noChangeShapeType="1" noTextEdit="1"/>
          </p:cNvSpPr>
          <p:nvPr/>
        </p:nvSpPr>
        <p:spPr bwMode="auto">
          <a:xfrm>
            <a:off x="1835150" y="1341438"/>
            <a:ext cx="6769100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Конкурс </a:t>
            </a:r>
          </a:p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«Угадай сказку»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WordArt 10"/>
          <p:cNvSpPr>
            <a:spLocks noChangeArrowheads="1" noChangeShapeType="1" noTextEdit="1"/>
          </p:cNvSpPr>
          <p:nvPr/>
        </p:nvSpPr>
        <p:spPr bwMode="auto">
          <a:xfrm>
            <a:off x="1835150" y="1341438"/>
            <a:ext cx="6913563" cy="331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Конкурс </a:t>
            </a:r>
          </a:p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«Капитанов и </a:t>
            </a:r>
          </a:p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художников»</a:t>
            </a:r>
          </a:p>
        </p:txBody>
      </p:sp>
      <p:pic>
        <p:nvPicPr>
          <p:cNvPr id="2" name="цветы-дюймовоч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6021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3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39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5" descr="77a7d90d9685"/>
          <p:cNvSpPr>
            <a:spLocks noChangeArrowheads="1" noChangeShapeType="1" noTextEdit="1"/>
          </p:cNvSpPr>
          <p:nvPr/>
        </p:nvSpPr>
        <p:spPr bwMode="auto">
          <a:xfrm>
            <a:off x="2555875" y="5516563"/>
            <a:ext cx="4105275" cy="61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b="1" kern="10" dirty="0">
                <a:ln w="0">
                  <a:solidFill>
                    <a:srgbClr val="CC99FF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  <a:hlinkClick r:id="rId5" action="ppaction://hlinkpres?slideindex=1&amp;slidetitle="/>
              </a:rPr>
              <a:t>СКАЗОЧНАЯ</a:t>
            </a:r>
            <a:r>
              <a:rPr lang="ru-RU" sz="3600" b="1" kern="10" dirty="0">
                <a:ln w="0">
                  <a:solidFill>
                    <a:srgbClr val="CC99FF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/>
              </a:rPr>
              <a:t> ВИКТОРИНА</a:t>
            </a:r>
          </a:p>
        </p:txBody>
      </p:sp>
      <p:sp>
        <p:nvSpPr>
          <p:cNvPr id="35843" name="WordArt 6" descr="77a7d90d9685"/>
          <p:cNvSpPr>
            <a:spLocks noChangeArrowheads="1" noChangeShapeType="1" noTextEdit="1"/>
          </p:cNvSpPr>
          <p:nvPr/>
        </p:nvSpPr>
        <p:spPr bwMode="auto">
          <a:xfrm>
            <a:off x="2124075" y="1125538"/>
            <a:ext cx="11525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0">
                  <a:solidFill>
                    <a:srgbClr val="CC99FF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istral" panose="03090702030407020403" pitchFamily="66" charset="0"/>
              </a:rPr>
              <a:t>Х. АНДЕРСЕН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4"/>
          <p:cNvSpPr>
            <a:spLocks noChangeArrowheads="1" noChangeShapeType="1" noTextEdit="1"/>
          </p:cNvSpPr>
          <p:nvPr/>
        </p:nvSpPr>
        <p:spPr bwMode="auto">
          <a:xfrm>
            <a:off x="428625" y="928688"/>
            <a:ext cx="8345488" cy="193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74"/>
              </a:avLst>
            </a:prstTxWarp>
          </a:bodyPr>
          <a:lstStyle/>
          <a:p>
            <a:pPr algn="ctr"/>
            <a:r>
              <a:rPr lang="ru-RU" sz="3600" b="1" kern="1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lexandra Zeferino One"/>
              </a:rPr>
              <a:t>Поздравляем </a:t>
            </a:r>
          </a:p>
          <a:p>
            <a:pPr algn="ctr"/>
            <a:r>
              <a:rPr lang="ru-RU" sz="3600" b="1" kern="1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lexandra Zeferino One"/>
              </a:rPr>
              <a:t>победителей!!!</a:t>
            </a:r>
          </a:p>
        </p:txBody>
      </p:sp>
      <p:pic>
        <p:nvPicPr>
          <p:cNvPr id="37891" name="Рисунок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868863"/>
            <a:ext cx="19177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1200150"/>
            <a:ext cx="20875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8"/>
          <p:cNvSpPr>
            <a:spLocks noChangeArrowheads="1"/>
          </p:cNvSpPr>
          <p:nvPr/>
        </p:nvSpPr>
        <p:spPr bwMode="auto">
          <a:xfrm>
            <a:off x="395288" y="620713"/>
            <a:ext cx="83534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50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800" b="1">
                <a:latin typeface="Monotype Corsiva" panose="03010101010201010101" pitchFamily="66" charset="0"/>
              </a:rPr>
              <a:t>Цели: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400">
                <a:latin typeface="Monotype Corsiva" panose="03010101010201010101" pitchFamily="66" charset="0"/>
              </a:rPr>
              <a:t>прививать интерес к чтению; расширять кругозор учащихся; дать возможность совершить заочное путешествие в разные места с помощью содержания сказки; способствовать развитию воображения и творчества детей; помочь раскрыть способности и   детские таланты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800" b="1">
                <a:latin typeface="Monotype Corsiva" panose="03010101010201010101" pitchFamily="66" charset="0"/>
              </a:rPr>
              <a:t>Задачи: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400"/>
              <a:t> </a:t>
            </a:r>
            <a:r>
              <a:rPr lang="ru-RU" altLang="ru-RU" sz="2400">
                <a:latin typeface="Monotype Corsiva" panose="03010101010201010101" pitchFamily="66" charset="0"/>
              </a:rPr>
              <a:t>формировать читательские умения и литературоведческие понятия;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400">
                <a:latin typeface="Monotype Corsiva" panose="03010101010201010101" pitchFamily="66" charset="0"/>
              </a:rPr>
              <a:t>-развивать речь учащихся, познавательную активность;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400">
                <a:latin typeface="Monotype Corsiva" panose="03010101010201010101" pitchFamily="66" charset="0"/>
              </a:rPr>
              <a:t>- пополнять словарный запас; воспитывать интерес к чтению, сочувствие и сострадание к людям;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400">
                <a:latin typeface="Monotype Corsiva" panose="03010101010201010101" pitchFamily="66" charset="0"/>
              </a:rPr>
              <a:t>-формировать дружеские взаимоотношения, навыки взаимопомощи.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WordArt 22"/>
          <p:cNvSpPr>
            <a:spLocks noChangeArrowheads="1" noChangeShapeType="1" noTextEdit="1"/>
          </p:cNvSpPr>
          <p:nvPr/>
        </p:nvSpPr>
        <p:spPr bwMode="auto">
          <a:xfrm>
            <a:off x="4932363" y="6237288"/>
            <a:ext cx="3752850" cy="374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Родители Ганса Христиана</a:t>
            </a:r>
          </a:p>
        </p:txBody>
      </p:sp>
      <p:sp>
        <p:nvSpPr>
          <p:cNvPr id="4119" name="WordArt 23"/>
          <p:cNvSpPr>
            <a:spLocks noChangeArrowheads="1" noChangeShapeType="1" noTextEdit="1"/>
          </p:cNvSpPr>
          <p:nvPr/>
        </p:nvSpPr>
        <p:spPr bwMode="auto">
          <a:xfrm>
            <a:off x="539750" y="6165850"/>
            <a:ext cx="3752850" cy="374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Дом, где родился сказочник</a:t>
            </a:r>
          </a:p>
        </p:txBody>
      </p:sp>
      <p:pic>
        <p:nvPicPr>
          <p:cNvPr id="23576" name="Picture 24" descr="Д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40125"/>
            <a:ext cx="3382962" cy="2620963"/>
          </a:xfrm>
          <a:prstGeom prst="rect">
            <a:avLst/>
          </a:prstGeom>
          <a:noFill/>
          <a:ln w="38100">
            <a:pattFill prst="lgCheck">
              <a:fgClr>
                <a:srgbClr val="6C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Оденсе ви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0350"/>
            <a:ext cx="3816350" cy="2651125"/>
          </a:xfrm>
          <a:prstGeom prst="rect">
            <a:avLst/>
          </a:prstGeom>
          <a:noFill/>
          <a:ln w="25400">
            <a:pattFill prst="lgCheck">
              <a:fgClr>
                <a:srgbClr val="6C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3203575" y="2924175"/>
            <a:ext cx="4560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50000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400" b="1">
                <a:solidFill>
                  <a:srgbClr val="6C0000"/>
                </a:solidFill>
                <a:latin typeface="Monotype Corsiva" panose="03010101010201010101" pitchFamily="66" charset="0"/>
              </a:rPr>
              <a:t>Город Оденсе на острове Фюн. Дания.</a:t>
            </a:r>
          </a:p>
        </p:txBody>
      </p:sp>
      <p:pic>
        <p:nvPicPr>
          <p:cNvPr id="4125" name="Picture 29" descr="pic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19145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1795" r="11052" b="25128"/>
          <a:stretch>
            <a:fillRect/>
          </a:stretch>
        </p:blipFill>
        <p:spPr bwMode="auto">
          <a:xfrm>
            <a:off x="4500563" y="3540125"/>
            <a:ext cx="431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8" grpId="0" animBg="1"/>
      <p:bldP spid="4119" grpId="0" animBg="1"/>
      <p:bldP spid="4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16872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3375"/>
            <a:ext cx="1847850" cy="2087563"/>
          </a:xfrm>
          <a:prstGeom prst="rect">
            <a:avLst/>
          </a:prstGeom>
          <a:noFill/>
          <a:ln w="22225">
            <a:pattFill prst="lgCheck">
              <a:fgClr>
                <a:srgbClr val="6C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16681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36838"/>
            <a:ext cx="2559050" cy="1712912"/>
          </a:xfrm>
          <a:prstGeom prst="rect">
            <a:avLst/>
          </a:prstGeom>
          <a:noFill/>
          <a:ln w="22225">
            <a:pattFill prst="lgCheck">
              <a:fgClr>
                <a:srgbClr val="6C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16992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349500"/>
            <a:ext cx="1520825" cy="2232025"/>
          </a:xfrm>
          <a:prstGeom prst="rect">
            <a:avLst/>
          </a:prstGeom>
          <a:noFill/>
          <a:ln w="22225">
            <a:pattFill prst="lgCheck">
              <a:fgClr>
                <a:srgbClr val="6C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16865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4813"/>
            <a:ext cx="2376487" cy="1746250"/>
          </a:xfrm>
          <a:prstGeom prst="rect">
            <a:avLst/>
          </a:prstGeom>
          <a:noFill/>
          <a:ln w="22225">
            <a:pattFill prst="lgCheck">
              <a:fgClr>
                <a:srgbClr val="6C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16813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24400"/>
            <a:ext cx="2303462" cy="1774825"/>
          </a:xfrm>
          <a:prstGeom prst="rect">
            <a:avLst/>
          </a:prstGeom>
          <a:noFill/>
          <a:ln w="25400">
            <a:pattFill prst="lgCheck">
              <a:fgClr>
                <a:srgbClr val="6C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16851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08500"/>
            <a:ext cx="1665287" cy="2160588"/>
          </a:xfrm>
          <a:prstGeom prst="rect">
            <a:avLst/>
          </a:prstGeom>
          <a:noFill/>
          <a:ln w="25400">
            <a:pattFill prst="lgCheck">
              <a:fgClr>
                <a:srgbClr val="6C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8717" r="62979" b="25130"/>
          <a:stretch>
            <a:fillRect/>
          </a:stretch>
        </p:blipFill>
        <p:spPr bwMode="auto">
          <a:xfrm>
            <a:off x="166688" y="1125538"/>
            <a:ext cx="354171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09346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765175"/>
            <a:ext cx="4057650" cy="5040313"/>
          </a:xfrm>
          <a:prstGeom prst="rect">
            <a:avLst/>
          </a:prstGeom>
          <a:noFill/>
          <a:ln w="25400">
            <a:pattFill prst="lgCheck">
              <a:fgClr>
                <a:srgbClr val="6C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0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4176712" cy="2284413"/>
          </a:xfrm>
          <a:prstGeom prst="rect">
            <a:avLst/>
          </a:prstGeom>
          <a:noFill/>
          <a:ln w="25400">
            <a:pattFill prst="lgCheck">
              <a:fgClr>
                <a:srgbClr val="6C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ic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4221163"/>
            <a:ext cx="1725612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pic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92600"/>
            <a:ext cx="13620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Караоке_Сказочник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669088"/>
            <a:ext cx="14288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8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0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0_2711_5a036df4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3019425" cy="2374900"/>
          </a:xfrm>
          <a:prstGeom prst="rect">
            <a:avLst/>
          </a:prstGeom>
          <a:noFill/>
          <a:ln w="25400">
            <a:pattFill prst="lgCheck">
              <a:fgClr>
                <a:srgbClr val="64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179388" y="2781300"/>
            <a:ext cx="3752850" cy="374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Дом, где жил Андерсен в Копенгагине</a:t>
            </a:r>
          </a:p>
        </p:txBody>
      </p:sp>
      <p:pic>
        <p:nvPicPr>
          <p:cNvPr id="10250" name="Picture 10" descr="12583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0350"/>
            <a:ext cx="22955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pic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3455988" cy="2620963"/>
          </a:xfrm>
          <a:prstGeom prst="rect">
            <a:avLst/>
          </a:prstGeom>
          <a:noFill/>
          <a:ln w="25400">
            <a:pattFill prst="lgCheck">
              <a:fgClr>
                <a:srgbClr val="6C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3" name="WordArt 13"/>
          <p:cNvSpPr>
            <a:spLocks noChangeArrowheads="1" noChangeShapeType="1" noTextEdit="1"/>
          </p:cNvSpPr>
          <p:nvPr/>
        </p:nvSpPr>
        <p:spPr bwMode="auto">
          <a:xfrm>
            <a:off x="179388" y="5949950"/>
            <a:ext cx="3752850" cy="374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Университет, где учился Андерсен</a:t>
            </a:r>
          </a:p>
        </p:txBody>
      </p:sp>
      <p:pic>
        <p:nvPicPr>
          <p:cNvPr id="10254" name="Picture 14" descr="паспорт выданный андерсену перед поездкой в копенгаген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3463"/>
            <a:ext cx="4040187" cy="2487612"/>
          </a:xfrm>
          <a:prstGeom prst="rect">
            <a:avLst/>
          </a:prstGeom>
          <a:noFill/>
          <a:ln w="25400">
            <a:pattFill prst="lgCheck">
              <a:fgClr>
                <a:srgbClr val="6C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5" name="WordArt 15"/>
          <p:cNvSpPr>
            <a:spLocks noChangeArrowheads="1" noChangeShapeType="1" noTextEdit="1"/>
          </p:cNvSpPr>
          <p:nvPr/>
        </p:nvSpPr>
        <p:spPr bwMode="auto">
          <a:xfrm>
            <a:off x="5076825" y="6092825"/>
            <a:ext cx="37528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Паспорт Андерсена перед </a:t>
            </a:r>
          </a:p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поездкой в Копенгаген</a:t>
            </a:r>
          </a:p>
        </p:txBody>
      </p:sp>
      <p:pic>
        <p:nvPicPr>
          <p:cNvPr id="10256" name="Караоке_Сказочник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669088"/>
            <a:ext cx="14288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11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56"/>
                </p:tgtEl>
              </p:cMediaNode>
            </p:video>
          </p:childTnLst>
        </p:cTn>
      </p:par>
    </p:tnLst>
    <p:bldLst>
      <p:bldP spid="10245" grpId="0" animBg="1"/>
      <p:bldP spid="10253" grpId="0" animBg="1"/>
      <p:bldP spid="102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09348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3673475" cy="2654300"/>
          </a:xfrm>
          <a:prstGeom prst="rect">
            <a:avLst/>
          </a:prstGeom>
          <a:noFill/>
          <a:ln w="25400">
            <a:pattFill prst="lgCheck">
              <a:fgClr>
                <a:srgbClr val="6C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323850" y="3213100"/>
            <a:ext cx="3752850" cy="374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Андерсен рассказывает сказку детям</a:t>
            </a:r>
          </a:p>
        </p:txBody>
      </p:sp>
      <p:pic>
        <p:nvPicPr>
          <p:cNvPr id="12298" name="Picture 10" descr="Scan10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0838"/>
            <a:ext cx="2881313" cy="2836862"/>
          </a:xfrm>
          <a:prstGeom prst="rect">
            <a:avLst/>
          </a:prstGeom>
          <a:noFill/>
          <a:ln w="25400">
            <a:pattFill prst="lgCheck">
              <a:fgClr>
                <a:srgbClr val="6C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9" name="WordArt 11"/>
          <p:cNvSpPr>
            <a:spLocks noChangeArrowheads="1" noChangeShapeType="1" noTextEdit="1"/>
          </p:cNvSpPr>
          <p:nvPr/>
        </p:nvSpPr>
        <p:spPr bwMode="auto">
          <a:xfrm>
            <a:off x="5724525" y="3357563"/>
            <a:ext cx="2089150" cy="230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"Огниво"</a:t>
            </a:r>
          </a:p>
        </p:txBody>
      </p:sp>
      <p:pic>
        <p:nvPicPr>
          <p:cNvPr id="12303" name="Picture 15" descr="14083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08413"/>
            <a:ext cx="4105275" cy="2622550"/>
          </a:xfrm>
          <a:prstGeom prst="rect">
            <a:avLst/>
          </a:prstGeom>
          <a:noFill/>
          <a:ln w="25400">
            <a:pattFill prst="lgCheck">
              <a:fgClr>
                <a:srgbClr val="6C0000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Караоке_Сказочник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669088"/>
            <a:ext cx="14288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12564" r="31728" b="30513"/>
          <a:stretch>
            <a:fillRect/>
          </a:stretch>
        </p:blipFill>
        <p:spPr bwMode="auto">
          <a:xfrm>
            <a:off x="5364163" y="3860800"/>
            <a:ext cx="31686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11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304"/>
                </p:tgtEl>
              </p:cMediaNode>
            </p:video>
          </p:childTnLst>
        </p:cTn>
      </p:par>
    </p:tnLst>
    <p:bldLst>
      <p:bldP spid="12297" grpId="0" animBg="1"/>
      <p:bldP spid="122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афины акропо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60350"/>
            <a:ext cx="29908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лондон вестммтерское аббатств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52738"/>
            <a:ext cx="19685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 descr="париж собор парижской богоматер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00213"/>
            <a:ext cx="26955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7" descr="рим колизе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365625"/>
            <a:ext cx="25431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8" descr="швецария замок Шильон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28479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5" name="Picture 9" descr="14123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6863"/>
            <a:ext cx="33845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6" name="WordArt 10"/>
          <p:cNvSpPr>
            <a:spLocks noChangeArrowheads="1" noChangeShapeType="1" noTextEdit="1"/>
          </p:cNvSpPr>
          <p:nvPr/>
        </p:nvSpPr>
        <p:spPr bwMode="auto">
          <a:xfrm>
            <a:off x="6156325" y="6381750"/>
            <a:ext cx="2736850" cy="30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Рим. Колизей</a:t>
            </a:r>
          </a:p>
        </p:txBody>
      </p:sp>
      <p:sp>
        <p:nvSpPr>
          <p:cNvPr id="86027" name="WordArt 11"/>
          <p:cNvSpPr>
            <a:spLocks noChangeArrowheads="1" noChangeShapeType="1" noTextEdit="1"/>
          </p:cNvSpPr>
          <p:nvPr/>
        </p:nvSpPr>
        <p:spPr bwMode="auto">
          <a:xfrm>
            <a:off x="3708400" y="2349500"/>
            <a:ext cx="2376488" cy="374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Афины. Акрополь</a:t>
            </a:r>
          </a:p>
        </p:txBody>
      </p:sp>
      <p:sp>
        <p:nvSpPr>
          <p:cNvPr id="86028" name="WordArt 12"/>
          <p:cNvSpPr>
            <a:spLocks noChangeArrowheads="1" noChangeShapeType="1" noTextEdit="1"/>
          </p:cNvSpPr>
          <p:nvPr/>
        </p:nvSpPr>
        <p:spPr bwMode="auto">
          <a:xfrm>
            <a:off x="5940425" y="3789363"/>
            <a:ext cx="31305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Франция. Собор Парижской </a:t>
            </a:r>
          </a:p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Богоматери</a:t>
            </a:r>
          </a:p>
        </p:txBody>
      </p:sp>
      <p:sp>
        <p:nvSpPr>
          <p:cNvPr id="86029" name="WordArt 13"/>
          <p:cNvSpPr>
            <a:spLocks noChangeArrowheads="1" noChangeShapeType="1" noTextEdit="1"/>
          </p:cNvSpPr>
          <p:nvPr/>
        </p:nvSpPr>
        <p:spPr bwMode="auto">
          <a:xfrm>
            <a:off x="395288" y="5949950"/>
            <a:ext cx="2520950" cy="661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Швецария. Замок</a:t>
            </a:r>
          </a:p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Шильон</a:t>
            </a:r>
          </a:p>
        </p:txBody>
      </p:sp>
      <p:sp>
        <p:nvSpPr>
          <p:cNvPr id="86030" name="WordArt 14"/>
          <p:cNvSpPr>
            <a:spLocks noChangeArrowheads="1" noChangeShapeType="1" noTextEdit="1"/>
          </p:cNvSpPr>
          <p:nvPr/>
        </p:nvSpPr>
        <p:spPr bwMode="auto">
          <a:xfrm>
            <a:off x="3203575" y="5516563"/>
            <a:ext cx="28892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05"/>
              </a:avLst>
            </a:prstTxWarp>
          </a:bodyPr>
          <a:lstStyle/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Лондон. Вестминстерское</a:t>
            </a:r>
          </a:p>
          <a:p>
            <a:pPr algn="ctr"/>
            <a:r>
              <a:rPr lang="ru-RU" sz="1600" b="1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6C0000"/>
                </a:solidFill>
                <a:latin typeface="Monotype Corsiva" panose="03010101010201010101" pitchFamily="66" charset="0"/>
              </a:rPr>
              <a:t>аббатство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6" grpId="0" animBg="1"/>
      <p:bldP spid="86027" grpId="0" animBg="1"/>
      <p:bldP spid="86028" grpId="0" animBg="1"/>
      <p:bldP spid="86029" grpId="0" animBg="1"/>
      <p:bldP spid="86030" grpId="0" animBg="1"/>
    </p:bld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2474</TotalTime>
  <Words>200</Words>
  <Application>Microsoft Office PowerPoint</Application>
  <PresentationFormat>Экран (4:3)</PresentationFormat>
  <Paragraphs>58</Paragraphs>
  <Slides>17</Slides>
  <Notes>17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Majestic</vt:lpstr>
      <vt:lpstr>Calibri</vt:lpstr>
      <vt:lpstr>Monotype Corsiva</vt:lpstr>
      <vt:lpstr>Тема1</vt:lpstr>
      <vt:lpstr>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230</cp:revision>
  <cp:lastPrinted>2020-03-11T12:12:44Z</cp:lastPrinted>
  <dcterms:created xsi:type="dcterms:W3CDTF">2010-02-09T08:32:30Z</dcterms:created>
  <dcterms:modified xsi:type="dcterms:W3CDTF">2023-10-18T06:29:12Z</dcterms:modified>
</cp:coreProperties>
</file>