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9" r:id="rId4"/>
    <p:sldId id="261" r:id="rId5"/>
    <p:sldId id="257" r:id="rId6"/>
    <p:sldId id="265" r:id="rId7"/>
    <p:sldId id="263" r:id="rId8"/>
    <p:sldId id="264" r:id="rId9"/>
    <p:sldId id="258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-181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597407-7114-4448-B9BF-44BBCBFF0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74343" y="-426556"/>
            <a:ext cx="9755187" cy="2766528"/>
          </a:xfrm>
        </p:spPr>
        <p:txBody>
          <a:bodyPr/>
          <a:lstStyle/>
          <a:p>
            <a:r>
              <a:rPr lang="ru-RU" dirty="0" smtClean="0"/>
              <a:t>ВЫХОД ВСЕГДА ЕСТЬ…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AD5FD59-5418-4A2A-A5AB-3BD5A2B37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218922" y="4580972"/>
            <a:ext cx="9755187" cy="55033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Школьный Куратор 500+ Чернышева Н.А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8671">
            <a:off x="191121" y="2780899"/>
            <a:ext cx="5663732" cy="17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6" t="44715" r="60109" b="32594"/>
          <a:stretch/>
        </p:blipFill>
        <p:spPr bwMode="auto">
          <a:xfrm>
            <a:off x="9871683" y="1"/>
            <a:ext cx="1450251" cy="13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27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3B2AC3-823F-45D6-9888-B155C55DB7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9626" y="2561640"/>
            <a:ext cx="10394707" cy="331118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9600" dirty="0">
                <a:solidFill>
                  <a:srgbClr val="FF0000"/>
                </a:solidFill>
              </a:rPr>
              <a:t>Благодарю за</a:t>
            </a:r>
            <a:br>
              <a:rPr lang="ru-RU" sz="9600" dirty="0">
                <a:solidFill>
                  <a:srgbClr val="FF0000"/>
                </a:solidFill>
              </a:rPr>
            </a:br>
            <a:r>
              <a:rPr lang="ru-RU" sz="9600" dirty="0">
                <a:solidFill>
                  <a:srgbClr val="FF0000"/>
                </a:solidFill>
              </a:rPr>
              <a:t>внимание!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9" y="276288"/>
            <a:ext cx="2597765" cy="256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12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10771" r="5577" b="19385"/>
          <a:stretch/>
        </p:blipFill>
        <p:spPr bwMode="auto">
          <a:xfrm>
            <a:off x="268942" y="389965"/>
            <a:ext cx="11372932" cy="501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76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15059" r="5235" b="17490"/>
          <a:stretch/>
        </p:blipFill>
        <p:spPr bwMode="auto">
          <a:xfrm>
            <a:off x="121025" y="483398"/>
            <a:ext cx="11806518" cy="496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97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12941" r="5706" b="5490"/>
          <a:stretch/>
        </p:blipFill>
        <p:spPr bwMode="auto">
          <a:xfrm>
            <a:off x="833718" y="231669"/>
            <a:ext cx="10340787" cy="529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37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063B0CD-677A-4D41-AADA-34FB3E59094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05250" y="274781"/>
            <a:ext cx="10196529" cy="522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8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8" t="12412" r="6946" b="9237"/>
          <a:stretch/>
        </p:blipFill>
        <p:spPr bwMode="auto">
          <a:xfrm>
            <a:off x="515390" y="116379"/>
            <a:ext cx="11122428" cy="542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684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11436" r="5676" b="5566"/>
          <a:stretch/>
        </p:blipFill>
        <p:spPr bwMode="auto">
          <a:xfrm>
            <a:off x="775503" y="289367"/>
            <a:ext cx="10116274" cy="524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12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t="13964" r="7600" b="6909"/>
          <a:stretch/>
        </p:blipFill>
        <p:spPr bwMode="auto">
          <a:xfrm>
            <a:off x="565266" y="192059"/>
            <a:ext cx="10723418" cy="544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1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48EC7B-FDB9-4FBD-80F3-6F8C9FDD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F168EEF-6047-485F-9565-8AA0BAF83B2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47993" y="685800"/>
            <a:ext cx="10672497" cy="478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00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53</TotalTime>
  <Words>15</Words>
  <Application>Microsoft Office PowerPoint</Application>
  <PresentationFormat>Произвольный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Главное мероприятие</vt:lpstr>
      <vt:lpstr>ВЫХОД ВСЕГДА ЕСТЬ…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6</cp:revision>
  <dcterms:created xsi:type="dcterms:W3CDTF">2022-03-23T16:51:32Z</dcterms:created>
  <dcterms:modified xsi:type="dcterms:W3CDTF">2022-03-24T05:37:56Z</dcterms:modified>
</cp:coreProperties>
</file>